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5F3FE-34B6-4528-8307-6C38B0321129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62B21-387D-407B-BA87-1D109E99D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Cellular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 Regulatory Networks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5853113" cy="483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2400" y="6400800"/>
            <a:ext cx="5867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http://scienceblogs.com/pharyngula/2006/06/modules_and_the_promise_of_the.php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Gene Regulatory Network Basic Operations</a:t>
            </a:r>
            <a:endParaRPr lang="en-US" sz="36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4000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Protein Signaling Networks</a:t>
            </a:r>
            <a:endParaRPr lang="en-US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90600"/>
            <a:ext cx="4800600" cy="521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6324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http://www.nature.com/msb/journal/v2/n1/full/msb4100088.html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7630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Protein Signaling Networks Basic Operations</a:t>
            </a: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7900" y="1524000"/>
            <a:ext cx="44577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Metabolic Networks</a:t>
            </a:r>
            <a:endParaRPr lang="en-US" sz="36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74589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6400800"/>
            <a:ext cx="3441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http://www.iubmb-nicholson.org/chart.html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Some Characteristics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599" y="1752600"/>
          <a:ext cx="8153401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1"/>
                <a:gridCol w="1676400"/>
                <a:gridCol w="2587591"/>
                <a:gridCol w="27464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‘Technology’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Slow to 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Remodeling</a:t>
                      </a:r>
                      <a:r>
                        <a:rPr lang="en-US" baseline="0" dirty="0" smtClean="0"/>
                        <a:t>  signaling and metabolic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DNA</a:t>
                      </a:r>
                      <a:r>
                        <a:rPr lang="en-US" baseline="0" dirty="0" smtClean="0"/>
                        <a:t> binding to control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Protein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r>
                        <a:rPr lang="en-US" baseline="0" dirty="0" smtClean="0"/>
                        <a:t> to 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Signal 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Protein covalent modification and sequestration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Metabolic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Manufacturing, energy</a:t>
                      </a:r>
                      <a:r>
                        <a:rPr lang="en-US" baseline="0" smtClean="0"/>
                        <a:t>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Enzymes, </a:t>
                      </a:r>
                      <a:r>
                        <a:rPr lang="en-US" dirty="0" err="1" smtClean="0"/>
                        <a:t>allosteric</a:t>
                      </a:r>
                      <a:r>
                        <a:rPr lang="en-US" baseline="0" dirty="0" smtClean="0"/>
                        <a:t> control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Types of Cellular Networks</vt:lpstr>
      <vt:lpstr>Gene Regulatory Networks</vt:lpstr>
      <vt:lpstr>Gene Regulatory Network Basic Operations</vt:lpstr>
      <vt:lpstr>Protein Signaling Networks</vt:lpstr>
      <vt:lpstr>Protein Signaling Networks Basic Operations</vt:lpstr>
      <vt:lpstr>Metabolic Networks</vt:lpstr>
      <vt:lpstr>Some Characteristics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Networks</dc:title>
  <dc:creator>Holly</dc:creator>
  <cp:lastModifiedBy>Herbert Sauro</cp:lastModifiedBy>
  <cp:revision>7</cp:revision>
  <dcterms:created xsi:type="dcterms:W3CDTF">2010-07-31T16:22:32Z</dcterms:created>
  <dcterms:modified xsi:type="dcterms:W3CDTF">2018-08-05T17:44:33Z</dcterms:modified>
</cp:coreProperties>
</file>