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6" r:id="rId13"/>
    <p:sldId id="307" r:id="rId14"/>
    <p:sldId id="308" r:id="rId15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82" autoAdjust="0"/>
    <p:restoredTop sz="94643"/>
  </p:normalViewPr>
  <p:slideViewPr>
    <p:cSldViewPr>
      <p:cViewPr>
        <p:scale>
          <a:sx n="100" d="100"/>
          <a:sy n="100" d="100"/>
        </p:scale>
        <p:origin x="1344" y="3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4EC7D-370E-B443-960C-302129F1F919}" type="datetimeFigureOut">
              <a:rPr lang="en-US" smtClean="0"/>
              <a:t>7/30/17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8CE54-8B40-3944-B776-FF0DF991B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73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05" dirty="0"/>
              <a:t> </a:t>
            </a:r>
            <a:r>
              <a:rPr spc="-45" dirty="0"/>
              <a:t>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"/>
                <a:cs typeface="Courier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05" dirty="0"/>
              <a:t> </a:t>
            </a:r>
            <a:r>
              <a:rPr spc="-45" dirty="0"/>
              <a:t>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267458" y="2305474"/>
            <a:ext cx="3149600" cy="4060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C0000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67274" y="2275781"/>
            <a:ext cx="4278630" cy="4361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ourier"/>
                <a:cs typeface="Courier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05" dirty="0"/>
              <a:t> </a:t>
            </a:r>
            <a:r>
              <a:rPr spc="-45" dirty="0"/>
              <a:t>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05" dirty="0"/>
              <a:t> </a:t>
            </a:r>
            <a:r>
              <a:rPr spc="-45" dirty="0"/>
              <a:t>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05" dirty="0"/>
              <a:t> </a:t>
            </a:r>
            <a:r>
              <a:rPr spc="-45" dirty="0"/>
              <a:t>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7200" y="7033366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833"/>
                </a:moveTo>
                <a:lnTo>
                  <a:pt x="9144000" y="281833"/>
                </a:lnTo>
                <a:lnTo>
                  <a:pt x="9144000" y="0"/>
                </a:lnTo>
                <a:lnTo>
                  <a:pt x="0" y="0"/>
                </a:lnTo>
                <a:lnTo>
                  <a:pt x="0" y="281833"/>
                </a:lnTo>
                <a:close/>
              </a:path>
            </a:pathLst>
          </a:custGeom>
          <a:solidFill>
            <a:srgbClr val="002F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8898" y="782829"/>
            <a:ext cx="7477759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1196" y="2168388"/>
            <a:ext cx="8716007" cy="4810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ourier"/>
                <a:cs typeface="Courier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65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05" dirty="0"/>
              <a:t> </a:t>
            </a:r>
            <a:r>
              <a:rPr spc="-45" dirty="0"/>
              <a:t>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19858" y="7013224"/>
            <a:ext cx="186054" cy="250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11" y="6791515"/>
            <a:ext cx="9142095" cy="64135"/>
          </a:xfrm>
          <a:custGeom>
            <a:avLst/>
            <a:gdLst/>
            <a:ahLst/>
            <a:cxnLst/>
            <a:rect l="l" t="t" r="r" b="b"/>
            <a:pathLst>
              <a:path w="9142095" h="64134">
                <a:moveTo>
                  <a:pt x="0" y="0"/>
                </a:moveTo>
                <a:lnTo>
                  <a:pt x="9141612" y="0"/>
                </a:lnTo>
                <a:lnTo>
                  <a:pt x="9141612" y="64008"/>
                </a:lnTo>
                <a:lnTo>
                  <a:pt x="0" y="64008"/>
                </a:lnTo>
                <a:lnTo>
                  <a:pt x="0" y="0"/>
                </a:lnTo>
                <a:close/>
              </a:path>
            </a:pathLst>
          </a:custGeom>
          <a:solidFill>
            <a:srgbClr val="6C6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2943" y="4800600"/>
            <a:ext cx="7403465" cy="0"/>
          </a:xfrm>
          <a:custGeom>
            <a:avLst/>
            <a:gdLst/>
            <a:ahLst/>
            <a:cxnLst/>
            <a:rect l="l" t="t" r="r" b="b"/>
            <a:pathLst>
              <a:path w="7403465">
                <a:moveTo>
                  <a:pt x="0" y="0"/>
                </a:moveTo>
                <a:lnTo>
                  <a:pt x="7402862" y="0"/>
                </a:lnTo>
              </a:path>
            </a:pathLst>
          </a:custGeom>
          <a:ln w="6346">
            <a:solidFill>
              <a:srgbClr val="9191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58900" y="2178813"/>
            <a:ext cx="7407508" cy="1246495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12700" marR="5080">
              <a:lnSpc>
                <a:spcPts val="8100"/>
              </a:lnSpc>
              <a:spcBef>
                <a:spcPts val="1620"/>
              </a:spcBef>
            </a:pPr>
            <a:r>
              <a:rPr sz="7000" u="none" kern="1200" spc="-100" dirty="0" smtClean="0">
                <a:solidFill>
                  <a:srgbClr val="262626"/>
                </a:solidFill>
              </a:rPr>
              <a:t>DICTIONARIES</a:t>
            </a:r>
            <a:endParaRPr sz="7000" kern="1200" spc="-100" dirty="0"/>
          </a:p>
        </p:txBody>
      </p:sp>
      <p:sp>
        <p:nvSpPr>
          <p:cNvPr id="6" name="object 6"/>
          <p:cNvSpPr txBox="1"/>
          <p:nvPr/>
        </p:nvSpPr>
        <p:spPr>
          <a:xfrm>
            <a:off x="459581" y="6856762"/>
            <a:ext cx="9142095" cy="458470"/>
          </a:xfrm>
          <a:prstGeom prst="rect">
            <a:avLst/>
          </a:prstGeom>
          <a:solidFill>
            <a:srgbClr val="002F73"/>
          </a:solidFill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Times"/>
              <a:cs typeface="Times"/>
            </a:endParaRPr>
          </a:p>
          <a:p>
            <a:pPr marL="4153535">
              <a:lnSpc>
                <a:spcPct val="100000"/>
              </a:lnSpc>
              <a:tabLst>
                <a:tab pos="8253095" algn="l"/>
              </a:tabLst>
            </a:pPr>
            <a:r>
              <a:rPr sz="1350" spc="-120" baseline="3086" dirty="0">
                <a:solidFill>
                  <a:srgbClr val="FFFFFF"/>
                </a:solidFill>
                <a:latin typeface="Arial Unicode MS"/>
                <a:cs typeface="Arial Unicode MS"/>
              </a:rPr>
              <a:t>6.0001</a:t>
            </a:r>
            <a:r>
              <a:rPr sz="1350" spc="-60" baseline="3086" dirty="0">
                <a:solidFill>
                  <a:srgbClr val="FFFFFF"/>
                </a:solidFill>
                <a:latin typeface="Arial Unicode MS"/>
                <a:cs typeface="Arial Unicode MS"/>
              </a:rPr>
              <a:t> </a:t>
            </a:r>
            <a:r>
              <a:rPr sz="1350" spc="-157" baseline="3086" dirty="0">
                <a:solidFill>
                  <a:srgbClr val="FFFFFF"/>
                </a:solidFill>
                <a:latin typeface="Arial Unicode MS"/>
                <a:cs typeface="Arial Unicode MS"/>
              </a:rPr>
              <a:t>LECTURE</a:t>
            </a:r>
            <a:r>
              <a:rPr sz="1350" spc="-60" baseline="3086" dirty="0">
                <a:solidFill>
                  <a:srgbClr val="FFFFFF"/>
                </a:solidFill>
                <a:latin typeface="Arial Unicode MS"/>
                <a:cs typeface="Arial Unicode MS"/>
              </a:rPr>
              <a:t> </a:t>
            </a:r>
            <a:r>
              <a:rPr sz="1350" spc="-127" baseline="3086" dirty="0">
                <a:solidFill>
                  <a:srgbClr val="FFFFFF"/>
                </a:solidFill>
                <a:latin typeface="Arial Unicode MS"/>
                <a:cs typeface="Arial Unicode MS"/>
              </a:rPr>
              <a:t>6	</a:t>
            </a:r>
            <a:r>
              <a:rPr sz="1050" spc="-80" dirty="0">
                <a:solidFill>
                  <a:srgbClr val="FFFFFF"/>
                </a:solidFill>
                <a:latin typeface="Arial Unicode MS"/>
                <a:cs typeface="Arial Unicode MS"/>
              </a:rPr>
              <a:t>1 </a:t>
            </a:r>
            <a:endParaRPr sz="1050">
              <a:latin typeface="Arial Unicode MS"/>
              <a:cs typeface="Arial Unicode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900" y="1404621"/>
            <a:ext cx="81661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DICTIONARY  KEYS   and VALUES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10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458" y="2274994"/>
            <a:ext cx="7845425" cy="43886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979" indent="-208279">
              <a:lnSpc>
                <a:spcPts val="281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▪"/>
              <a:tabLst>
                <a:tab pos="22161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values</a:t>
            </a:r>
          </a:p>
          <a:p>
            <a:pPr marL="448945" lvl="1" indent="-245745">
              <a:lnSpc>
                <a:spcPts val="2570"/>
              </a:lnSpc>
              <a:buClr>
                <a:srgbClr val="595959"/>
              </a:buClr>
              <a:buFont typeface="Arial"/>
              <a:buChar char="•"/>
              <a:tabLst>
                <a:tab pos="448945" algn="l"/>
                <a:tab pos="449580" algn="l"/>
              </a:tabLst>
            </a:pPr>
            <a:r>
              <a:rPr sz="2200" spc="-100" dirty="0">
                <a:latin typeface="Arial Unicode MS"/>
                <a:cs typeface="Arial Unicode MS"/>
              </a:rPr>
              <a:t>any type (</a:t>
            </a:r>
            <a:r>
              <a:rPr sz="2200" b="1" spc="-100" dirty="0">
                <a:solidFill>
                  <a:srgbClr val="C00000"/>
                </a:solidFill>
                <a:latin typeface="Arial Black"/>
                <a:cs typeface="Arial Black"/>
              </a:rPr>
              <a:t>immutable and mutable</a:t>
            </a:r>
            <a:r>
              <a:rPr sz="2200" spc="-100" dirty="0">
                <a:latin typeface="Arial Unicode MS"/>
                <a:cs typeface="Arial Unicode MS"/>
              </a:rPr>
              <a:t>)</a:t>
            </a:r>
          </a:p>
          <a:p>
            <a:pPr marL="448945" lvl="1" indent="-245745">
              <a:lnSpc>
                <a:spcPct val="100000"/>
              </a:lnSpc>
              <a:spcBef>
                <a:spcPts val="60"/>
              </a:spcBef>
              <a:buClr>
                <a:srgbClr val="595959"/>
              </a:buClr>
              <a:buFont typeface="Arial"/>
              <a:buChar char="•"/>
              <a:tabLst>
                <a:tab pos="448945" algn="l"/>
                <a:tab pos="449580" algn="l"/>
              </a:tabLst>
            </a:pPr>
            <a:r>
              <a:rPr sz="2200" spc="-100" dirty="0">
                <a:latin typeface="Arial Unicode MS"/>
                <a:cs typeface="Arial Unicode MS"/>
              </a:rPr>
              <a:t>can be </a:t>
            </a:r>
            <a:r>
              <a:rPr sz="2200" b="1" spc="-100" dirty="0">
                <a:solidFill>
                  <a:srgbClr val="C00000"/>
                </a:solidFill>
                <a:latin typeface="Arial Black"/>
                <a:cs typeface="Arial Black"/>
              </a:rPr>
              <a:t>duplicates</a:t>
            </a:r>
            <a:endParaRPr sz="2200" spc="-100" dirty="0">
              <a:latin typeface="Arial Black"/>
              <a:cs typeface="Arial Black"/>
            </a:endParaRPr>
          </a:p>
          <a:p>
            <a:pPr marL="448945" lvl="1" indent="-245745">
              <a:lnSpc>
                <a:spcPct val="100000"/>
              </a:lnSpc>
              <a:spcBef>
                <a:spcPts val="60"/>
              </a:spcBef>
              <a:buClr>
                <a:srgbClr val="595959"/>
              </a:buClr>
              <a:buFont typeface="Arial"/>
              <a:buChar char="•"/>
              <a:tabLst>
                <a:tab pos="448945" algn="l"/>
                <a:tab pos="449580" algn="l"/>
              </a:tabLst>
            </a:pPr>
            <a:r>
              <a:rPr sz="2200" spc="-100" dirty="0">
                <a:latin typeface="Arial Unicode MS"/>
                <a:cs typeface="Arial Unicode MS"/>
              </a:rPr>
              <a:t>dicSonary values can be lists, even other dicSonaries!</a:t>
            </a:r>
          </a:p>
          <a:p>
            <a:pPr marL="220979" indent="-208279">
              <a:lnSpc>
                <a:spcPts val="2810"/>
              </a:lnSpc>
              <a:spcBef>
                <a:spcPts val="1019"/>
              </a:spcBef>
              <a:buClr>
                <a:srgbClr val="595959"/>
              </a:buClr>
              <a:buFont typeface="Arial"/>
              <a:buChar char="▪"/>
              <a:tabLst>
                <a:tab pos="22161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keys</a:t>
            </a:r>
          </a:p>
          <a:p>
            <a:pPr marL="448945" lvl="1" indent="-245745">
              <a:lnSpc>
                <a:spcPts val="2570"/>
              </a:lnSpc>
              <a:buClr>
                <a:srgbClr val="595959"/>
              </a:buClr>
              <a:buFont typeface="Arial"/>
              <a:buChar char="•"/>
              <a:tabLst>
                <a:tab pos="448945" algn="l"/>
                <a:tab pos="449580" algn="l"/>
              </a:tabLst>
            </a:pPr>
            <a:r>
              <a:rPr sz="2200" spc="-100" dirty="0">
                <a:latin typeface="Arial Unicode MS"/>
                <a:cs typeface="Arial Unicode MS"/>
              </a:rPr>
              <a:t>must be </a:t>
            </a:r>
            <a:r>
              <a:rPr sz="2200" b="1" spc="-100" dirty="0">
                <a:solidFill>
                  <a:srgbClr val="C00000"/>
                </a:solidFill>
                <a:latin typeface="Arial Black"/>
                <a:cs typeface="Arial Black"/>
              </a:rPr>
              <a:t>unique</a:t>
            </a:r>
            <a:endParaRPr sz="2200" spc="-100" dirty="0">
              <a:latin typeface="Arial Black"/>
              <a:cs typeface="Arial Black"/>
            </a:endParaRPr>
          </a:p>
          <a:p>
            <a:pPr marL="448945" lvl="1" indent="-245745">
              <a:lnSpc>
                <a:spcPct val="100000"/>
              </a:lnSpc>
              <a:spcBef>
                <a:spcPts val="60"/>
              </a:spcBef>
              <a:buClr>
                <a:srgbClr val="595959"/>
              </a:buClr>
              <a:buFont typeface="Arial"/>
              <a:buChar char="•"/>
              <a:tabLst>
                <a:tab pos="448945" algn="l"/>
                <a:tab pos="449580" algn="l"/>
              </a:tabLst>
            </a:pPr>
            <a:r>
              <a:rPr sz="2200" b="1" spc="-100" dirty="0">
                <a:solidFill>
                  <a:srgbClr val="C00000"/>
                </a:solidFill>
                <a:latin typeface="Arial Black"/>
                <a:cs typeface="Arial Black"/>
              </a:rPr>
              <a:t>immutable </a:t>
            </a:r>
            <a:r>
              <a:rPr sz="2200" spc="-100" dirty="0">
                <a:latin typeface="Arial Unicode MS"/>
                <a:cs typeface="Arial Unicode MS"/>
              </a:rPr>
              <a:t>type (</a:t>
            </a:r>
            <a:r>
              <a:rPr sz="1900" spc="-100" dirty="0">
                <a:latin typeface="Courier New"/>
                <a:cs typeface="Courier New"/>
              </a:rPr>
              <a:t>int</a:t>
            </a:r>
            <a:r>
              <a:rPr sz="1900" spc="-100" dirty="0">
                <a:latin typeface="Arial Unicode MS"/>
                <a:cs typeface="Arial Unicode MS"/>
              </a:rPr>
              <a:t>, </a:t>
            </a:r>
            <a:r>
              <a:rPr sz="1900" spc="-100" dirty="0">
                <a:latin typeface="Courier New"/>
                <a:cs typeface="Courier New"/>
              </a:rPr>
              <a:t>float</a:t>
            </a:r>
            <a:r>
              <a:rPr sz="1900" spc="-100" dirty="0">
                <a:latin typeface="Arial Unicode MS"/>
                <a:cs typeface="Arial Unicode MS"/>
              </a:rPr>
              <a:t>, </a:t>
            </a:r>
            <a:r>
              <a:rPr sz="1900" spc="-100" dirty="0">
                <a:latin typeface="Courier New"/>
                <a:cs typeface="Courier New"/>
              </a:rPr>
              <a:t>string</a:t>
            </a:r>
            <a:r>
              <a:rPr sz="1900" spc="-100" dirty="0">
                <a:latin typeface="Arial Unicode MS"/>
                <a:cs typeface="Arial Unicode MS"/>
              </a:rPr>
              <a:t>, </a:t>
            </a:r>
            <a:r>
              <a:rPr sz="1900" spc="-100" dirty="0">
                <a:latin typeface="Courier New"/>
                <a:cs typeface="Courier New"/>
              </a:rPr>
              <a:t>tuple,bool</a:t>
            </a:r>
            <a:r>
              <a:rPr sz="2200" spc="-100" dirty="0">
                <a:latin typeface="Arial Unicode MS"/>
                <a:cs typeface="Arial Unicode MS"/>
              </a:rPr>
              <a:t>)</a:t>
            </a:r>
          </a:p>
          <a:p>
            <a:pPr marL="571500" marR="175895" lvl="2" indent="-177800">
              <a:lnSpc>
                <a:spcPct val="78900"/>
              </a:lnSpc>
              <a:spcBef>
                <a:spcPts val="600"/>
              </a:spcBef>
              <a:buClr>
                <a:srgbClr val="595959"/>
              </a:buClr>
              <a:buFont typeface="Arial"/>
              <a:buChar char="•"/>
              <a:tabLst>
                <a:tab pos="577215" algn="l"/>
              </a:tabLst>
            </a:pPr>
            <a:r>
              <a:rPr sz="1900" spc="-100" dirty="0">
                <a:latin typeface="Arial Unicode MS"/>
                <a:cs typeface="Arial Unicode MS"/>
              </a:rPr>
              <a:t>actually need an object that is </a:t>
            </a:r>
            <a:r>
              <a:rPr sz="1900" b="1" spc="-100" dirty="0">
                <a:latin typeface="Arial Black"/>
                <a:cs typeface="Arial Black"/>
              </a:rPr>
              <a:t>hashable, </a:t>
            </a:r>
            <a:r>
              <a:rPr sz="1900" spc="-100" dirty="0">
                <a:latin typeface="Arial Unicode MS"/>
                <a:cs typeface="Arial Unicode MS"/>
              </a:rPr>
              <a:t>but think of as immutable as all  immutable types are hashable</a:t>
            </a:r>
          </a:p>
          <a:p>
            <a:pPr marL="448945" lvl="1" indent="-245745">
              <a:lnSpc>
                <a:spcPct val="100000"/>
              </a:lnSpc>
              <a:spcBef>
                <a:spcPts val="160"/>
              </a:spcBef>
              <a:buClr>
                <a:srgbClr val="595959"/>
              </a:buClr>
              <a:buFont typeface="Arial"/>
              <a:buChar char="•"/>
              <a:tabLst>
                <a:tab pos="448945" algn="l"/>
                <a:tab pos="449580" algn="l"/>
              </a:tabLst>
            </a:pPr>
            <a:r>
              <a:rPr sz="2200" spc="-100" dirty="0">
                <a:latin typeface="Arial Unicode MS"/>
                <a:cs typeface="Arial Unicode MS"/>
              </a:rPr>
              <a:t>careful with </a:t>
            </a:r>
            <a:r>
              <a:rPr sz="2200" spc="-100" dirty="0">
                <a:latin typeface="Courier New"/>
                <a:cs typeface="Courier New"/>
              </a:rPr>
              <a:t>float </a:t>
            </a:r>
            <a:r>
              <a:rPr sz="2200" spc="-100" dirty="0">
                <a:latin typeface="Arial Unicode MS"/>
                <a:cs typeface="Arial Unicode MS"/>
              </a:rPr>
              <a:t>type as a key</a:t>
            </a:r>
          </a:p>
          <a:p>
            <a:pPr marL="220979" indent="-208279">
              <a:lnSpc>
                <a:spcPct val="100000"/>
              </a:lnSpc>
              <a:spcBef>
                <a:spcPts val="1019"/>
              </a:spcBef>
              <a:buClr>
                <a:srgbClr val="595959"/>
              </a:buClr>
              <a:buFont typeface="Arial"/>
              <a:buChar char="▪"/>
              <a:tabLst>
                <a:tab pos="221615" algn="l"/>
              </a:tabLst>
            </a:pPr>
            <a:r>
              <a:rPr sz="2400" b="1" spc="-100" dirty="0">
                <a:solidFill>
                  <a:srgbClr val="C00000"/>
                </a:solidFill>
                <a:latin typeface="Arial Black"/>
                <a:cs typeface="Arial Black"/>
              </a:rPr>
              <a:t>no order </a:t>
            </a:r>
            <a:r>
              <a:rPr sz="2400" spc="-100" dirty="0">
                <a:latin typeface="Arial Unicode MS"/>
                <a:cs typeface="Arial Unicode MS"/>
              </a:rPr>
              <a:t>to keys or values!</a:t>
            </a: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900" spc="-100" dirty="0">
                <a:latin typeface="Courier New"/>
                <a:cs typeface="Courier New"/>
              </a:rPr>
              <a:t>d = {4:{1:0}, (1,3):"twelve", 'const':[3.14,2.7,8.44]}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52349" y="2195045"/>
            <a:ext cx="7471409" cy="0"/>
          </a:xfrm>
          <a:custGeom>
            <a:avLst/>
            <a:gdLst/>
            <a:ahLst/>
            <a:cxnLst/>
            <a:rect l="l" t="t" r="r" b="b"/>
            <a:pathLst>
              <a:path w="7471409">
                <a:moveTo>
                  <a:pt x="0" y="0"/>
                </a:moveTo>
                <a:lnTo>
                  <a:pt x="7471407" y="1"/>
                </a:lnTo>
              </a:path>
            </a:pathLst>
          </a:custGeom>
          <a:ln w="6346">
            <a:solidFill>
              <a:srgbClr val="919191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58900" y="1404621"/>
            <a:ext cx="14636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kern="1200" spc="-100" dirty="0">
                <a:latin typeface="Courier New"/>
                <a:cs typeface="Courier New"/>
              </a:rPr>
              <a:t>list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102100" y="1404621"/>
            <a:ext cx="9271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0" dirty="0">
                <a:latin typeface="Arial"/>
                <a:cs typeface="Arial"/>
              </a:rPr>
              <a:t>vs</a:t>
            </a:r>
            <a:endParaRPr sz="4800" spc="-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30900" y="1404621"/>
            <a:ext cx="14636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0" dirty="0">
                <a:latin typeface="Courier New"/>
                <a:cs typeface="Courier New"/>
              </a:rPr>
              <a:t>dict</a:t>
            </a:r>
            <a:endParaRPr sz="4800" spc="-1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7200" y="7033366"/>
            <a:ext cx="9144000" cy="210954"/>
          </a:xfrm>
          <a:prstGeom prst="rect">
            <a:avLst/>
          </a:prstGeom>
          <a:solidFill>
            <a:srgbClr val="002F73"/>
          </a:solidFill>
        </p:spPr>
        <p:txBody>
          <a:bodyPr vert="horz" wrap="square" lIns="0" tIns="48894" rIns="0" bIns="0" rtlCol="0">
            <a:spAutoFit/>
          </a:bodyPr>
          <a:lstStyle/>
          <a:p>
            <a:pPr marL="4156075">
              <a:lnSpc>
                <a:spcPct val="100000"/>
              </a:lnSpc>
              <a:spcBef>
                <a:spcPts val="384"/>
              </a:spcBef>
              <a:tabLst>
                <a:tab pos="8200390" algn="l"/>
              </a:tabLst>
            </a:pPr>
            <a:r>
              <a:rPr sz="1350" spc="-100" baseline="3086" dirty="0">
                <a:solidFill>
                  <a:srgbClr val="FFFFFF"/>
                </a:solidFill>
                <a:latin typeface="Arial Unicode MS"/>
                <a:cs typeface="Arial Unicode MS"/>
              </a:rPr>
              <a:t>6.0001 LECTURE  6	</a:t>
            </a:r>
            <a:r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49</a:t>
            </a:r>
            <a:endParaRPr sz="1050" spc="-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67461" y="2302934"/>
            <a:ext cx="3371850" cy="273304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01600" marR="320675" indent="-88900">
              <a:lnSpc>
                <a:spcPts val="2800"/>
              </a:lnSpc>
              <a:spcBef>
                <a:spcPts val="459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ordered </a:t>
            </a:r>
            <a:r>
              <a:rPr sz="2600" spc="-100" dirty="0">
                <a:latin typeface="Arial Unicode MS"/>
                <a:cs typeface="Arial Unicode MS"/>
              </a:rPr>
              <a:t>sequence of  elements</a:t>
            </a:r>
            <a:endParaRPr sz="2600" spc="-100">
              <a:latin typeface="Arial Unicode MS"/>
              <a:cs typeface="Arial Unicode MS"/>
            </a:endParaRPr>
          </a:p>
          <a:p>
            <a:pPr marL="101600" marR="5080" indent="-88900">
              <a:lnSpc>
                <a:spcPts val="2800"/>
              </a:lnSpc>
              <a:spcBef>
                <a:spcPts val="1400"/>
              </a:spcBef>
              <a:buClr>
                <a:srgbClr val="595959"/>
              </a:buClr>
              <a:buFont typeface="Arial"/>
              <a:buChar char="▪"/>
              <a:tabLst>
                <a:tab pos="239395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look up elements by an  integer index</a:t>
            </a:r>
            <a:endParaRPr sz="2600" spc="-100">
              <a:latin typeface="Arial Unicode MS"/>
              <a:cs typeface="Arial Unicode MS"/>
            </a:endParaRPr>
          </a:p>
          <a:p>
            <a:pPr marL="238760" indent="-225425">
              <a:lnSpc>
                <a:spcPct val="100000"/>
              </a:lnSpc>
              <a:spcBef>
                <a:spcPts val="1040"/>
              </a:spcBef>
              <a:buClr>
                <a:srgbClr val="595959"/>
              </a:buClr>
              <a:buFont typeface="Arial"/>
              <a:buChar char="▪"/>
              <a:tabLst>
                <a:tab pos="239395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indices have an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order</a:t>
            </a:r>
            <a:endParaRPr sz="2600" spc="-100">
              <a:latin typeface="Arial Black"/>
              <a:cs typeface="Arial Black"/>
            </a:endParaRPr>
          </a:p>
          <a:p>
            <a:pPr marL="238760" indent="-225425">
              <a:lnSpc>
                <a:spcPct val="100000"/>
              </a:lnSpc>
              <a:spcBef>
                <a:spcPts val="1075"/>
              </a:spcBef>
              <a:buClr>
                <a:srgbClr val="595959"/>
              </a:buClr>
              <a:buFont typeface="Arial"/>
              <a:buChar char="▪"/>
              <a:tabLst>
                <a:tab pos="239395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index is an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integer</a:t>
            </a:r>
            <a:endParaRPr sz="2600" spc="-10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31765" y="2302604"/>
            <a:ext cx="3340100" cy="3513781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01600" marR="633095" indent="-88900">
              <a:lnSpc>
                <a:spcPts val="2800"/>
              </a:lnSpc>
              <a:spcBef>
                <a:spcPts val="459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matches </a:t>
            </a:r>
            <a:r>
              <a:rPr sz="2600" spc="-100" dirty="0">
                <a:solidFill>
                  <a:srgbClr val="404040"/>
                </a:solidFill>
                <a:latin typeface="Arial Unicode MS"/>
                <a:cs typeface="Arial Unicode MS"/>
              </a:rPr>
              <a:t>“keys” to  “values”</a:t>
            </a:r>
            <a:endParaRPr sz="2600" spc="-100" dirty="0">
              <a:latin typeface="Arial Unicode MS"/>
              <a:cs typeface="Arial Unicode MS"/>
            </a:endParaRPr>
          </a:p>
          <a:p>
            <a:pPr marL="101600" marR="428625" indent="-88900">
              <a:lnSpc>
                <a:spcPts val="2800"/>
              </a:lnSpc>
              <a:spcBef>
                <a:spcPts val="1400"/>
              </a:spcBef>
              <a:buClr>
                <a:srgbClr val="595959"/>
              </a:buClr>
              <a:buFont typeface="Arial"/>
              <a:buChar char="▪"/>
              <a:tabLst>
                <a:tab pos="239395" algn="l"/>
              </a:tabLst>
            </a:pPr>
            <a:r>
              <a:rPr sz="2600" spc="-100" dirty="0">
                <a:solidFill>
                  <a:srgbClr val="404040"/>
                </a:solidFill>
                <a:latin typeface="Arial Unicode MS"/>
                <a:cs typeface="Arial Unicode MS"/>
              </a:rPr>
              <a:t>look up one item by  another item</a:t>
            </a:r>
            <a:endParaRPr sz="2600" spc="-100" dirty="0">
              <a:latin typeface="Arial Unicode MS"/>
              <a:cs typeface="Arial Unicode MS"/>
            </a:endParaRPr>
          </a:p>
          <a:p>
            <a:pPr marL="238760" indent="-225425">
              <a:lnSpc>
                <a:spcPct val="100000"/>
              </a:lnSpc>
              <a:spcBef>
                <a:spcPts val="1040"/>
              </a:spcBef>
              <a:buClr>
                <a:srgbClr val="595959"/>
              </a:buClr>
              <a:buFont typeface="Arial"/>
              <a:buChar char="▪"/>
              <a:tabLst>
                <a:tab pos="239395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no order </a:t>
            </a:r>
            <a:r>
              <a:rPr sz="2600" spc="-100" dirty="0">
                <a:solidFill>
                  <a:srgbClr val="404040"/>
                </a:solidFill>
                <a:latin typeface="Arial Unicode MS"/>
                <a:cs typeface="Arial Unicode MS"/>
              </a:rPr>
              <a:t>is guaranteed</a:t>
            </a:r>
            <a:endParaRPr sz="2600" spc="-100" dirty="0">
              <a:latin typeface="Arial Unicode MS"/>
              <a:cs typeface="Arial Unicode MS"/>
            </a:endParaRPr>
          </a:p>
          <a:p>
            <a:pPr marL="238760" indent="-225425">
              <a:lnSpc>
                <a:spcPts val="2960"/>
              </a:lnSpc>
              <a:spcBef>
                <a:spcPts val="1075"/>
              </a:spcBef>
              <a:buClr>
                <a:srgbClr val="595959"/>
              </a:buClr>
              <a:buFont typeface="Arial"/>
              <a:buChar char="▪"/>
              <a:tabLst>
                <a:tab pos="239395" algn="l"/>
              </a:tabLst>
            </a:pPr>
            <a:r>
              <a:rPr sz="2600" spc="-100" dirty="0">
                <a:solidFill>
                  <a:srgbClr val="404040"/>
                </a:solidFill>
                <a:latin typeface="Arial Unicode MS"/>
                <a:cs typeface="Arial Unicode MS"/>
              </a:rPr>
              <a:t>key can be any</a:t>
            </a:r>
            <a:endParaRPr sz="2600" spc="-100" dirty="0">
              <a:latin typeface="Arial Unicode MS"/>
              <a:cs typeface="Arial Unicode MS"/>
            </a:endParaRPr>
          </a:p>
          <a:p>
            <a:pPr marL="102235">
              <a:lnSpc>
                <a:spcPts val="2960"/>
              </a:lnSpc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immutable </a:t>
            </a:r>
            <a:r>
              <a:rPr sz="2600" spc="-100" dirty="0">
                <a:solidFill>
                  <a:srgbClr val="404040"/>
                </a:solidFill>
                <a:latin typeface="Arial Unicode MS"/>
                <a:cs typeface="Arial Unicode MS"/>
              </a:rPr>
              <a:t>type</a:t>
            </a:r>
            <a:endParaRPr sz="2600" spc="-100" dirty="0">
              <a:latin typeface="Arial Unicode MS"/>
              <a:cs typeface="Arial Unicode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898" y="782829"/>
            <a:ext cx="7477759" cy="1256240"/>
          </a:xfrm>
          <a:prstGeom prst="rect">
            <a:avLst/>
          </a:prstGeom>
        </p:spPr>
        <p:txBody>
          <a:bodyPr vert="horz" wrap="square" lIns="0" tIns="63449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4425" algn="l"/>
              </a:tabLst>
            </a:pPr>
            <a:r>
              <a:rPr sz="4000" kern="1200" spc="-100" dirty="0"/>
              <a:t>CREATING  A DICTIONARY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458" y="2183401"/>
            <a:ext cx="6762750" cy="3963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7060" marR="5080" indent="-594995">
              <a:lnSpc>
                <a:spcPct val="121800"/>
              </a:lnSpc>
              <a:spcBef>
                <a:spcPts val="100"/>
              </a:spcBef>
              <a:tabLst>
                <a:tab pos="805180" algn="l"/>
              </a:tabLst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def	</a:t>
            </a:r>
            <a:r>
              <a:rPr sz="2600" spc="-100" dirty="0">
                <a:latin typeface="Courier"/>
                <a:cs typeface="Courier"/>
              </a:rPr>
              <a:t>lyrics_to_frequencies(lyrics):  myDict = {}</a:t>
            </a:r>
            <a:endParaRPr sz="2600" spc="-100">
              <a:latin typeface="Courier"/>
              <a:cs typeface="Courier"/>
            </a:endParaRPr>
          </a:p>
          <a:p>
            <a:pPr marL="607060">
              <a:lnSpc>
                <a:spcPct val="100000"/>
              </a:lnSpc>
              <a:spcBef>
                <a:spcPts val="775"/>
              </a:spcBef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for </a:t>
            </a:r>
            <a:r>
              <a:rPr sz="2600" spc="-100" dirty="0">
                <a:latin typeface="Courier"/>
                <a:cs typeface="Courier"/>
              </a:rPr>
              <a:t>word </a:t>
            </a: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in </a:t>
            </a:r>
            <a:r>
              <a:rPr sz="2600" spc="-100" dirty="0">
                <a:latin typeface="Courier"/>
                <a:cs typeface="Courier"/>
              </a:rPr>
              <a:t>lyrics:</a:t>
            </a:r>
            <a:endParaRPr sz="2600" spc="-100">
              <a:latin typeface="Courier"/>
              <a:cs typeface="Courier"/>
            </a:endParaRPr>
          </a:p>
          <a:p>
            <a:pPr marL="2192020" marR="1193800" indent="-792480">
              <a:lnSpc>
                <a:spcPct val="125000"/>
              </a:lnSpc>
              <a:tabLst>
                <a:tab pos="3578860" algn="l"/>
              </a:tabLst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if </a:t>
            </a:r>
            <a:r>
              <a:rPr sz="2600" spc="-100" dirty="0">
                <a:latin typeface="Courier"/>
                <a:cs typeface="Courier"/>
              </a:rPr>
              <a:t>word </a:t>
            </a: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in	</a:t>
            </a:r>
            <a:r>
              <a:rPr sz="2600" spc="-100" dirty="0">
                <a:latin typeface="Courier"/>
                <a:cs typeface="Courier"/>
              </a:rPr>
              <a:t>myDict:  myDict[word] += 1</a:t>
            </a:r>
            <a:endParaRPr sz="2600" spc="-100">
              <a:latin typeface="Courier"/>
              <a:cs typeface="Courier"/>
            </a:endParaRPr>
          </a:p>
          <a:p>
            <a:pPr marL="1399540">
              <a:lnSpc>
                <a:spcPct val="100000"/>
              </a:lnSpc>
              <a:spcBef>
                <a:spcPts val="780"/>
              </a:spcBef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else</a:t>
            </a:r>
            <a:r>
              <a:rPr sz="2600" spc="-100" dirty="0">
                <a:latin typeface="Courier"/>
                <a:cs typeface="Courier"/>
              </a:rPr>
              <a:t>:</a:t>
            </a:r>
            <a:endParaRPr sz="2600" spc="-100">
              <a:latin typeface="Courier"/>
              <a:cs typeface="Courier"/>
            </a:endParaRPr>
          </a:p>
          <a:p>
            <a:pPr marL="607060" marR="1391920" indent="1584960">
              <a:lnSpc>
                <a:spcPct val="125000"/>
              </a:lnSpc>
              <a:tabLst>
                <a:tab pos="1993900" algn="l"/>
              </a:tabLst>
            </a:pPr>
            <a:r>
              <a:rPr sz="2600" spc="-100" dirty="0">
                <a:latin typeface="Courier"/>
                <a:cs typeface="Courier"/>
              </a:rPr>
              <a:t>myDict[word] = 1  </a:t>
            </a: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return	</a:t>
            </a:r>
            <a:r>
              <a:rPr sz="2600" spc="-100" dirty="0">
                <a:latin typeface="Courier"/>
                <a:cs typeface="Courier"/>
              </a:rPr>
              <a:t>myDict</a:t>
            </a:r>
            <a:endParaRPr sz="2600" spc="-100">
              <a:latin typeface="Courier"/>
              <a:cs typeface="Courie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96812" y="2605435"/>
            <a:ext cx="2039310" cy="24326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619858" y="7013224"/>
            <a:ext cx="186054" cy="231230"/>
          </a:xfrm>
          <a:prstGeom prst="rect">
            <a:avLst/>
          </a:prstGeom>
        </p:spPr>
        <p:txBody>
          <a:bodyPr vert="horz" wrap="square" lIns="0" tIns="68974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100" dirty="0"/>
              <a:t>12</a:t>
            </a:fld>
            <a:endParaRPr spc="-10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898" y="782829"/>
            <a:ext cx="7477759" cy="1256240"/>
          </a:xfrm>
          <a:prstGeom prst="rect">
            <a:avLst/>
          </a:prstGeom>
        </p:spPr>
        <p:txBody>
          <a:bodyPr vert="horz" wrap="square" lIns="0" tIns="63449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4425" algn="l"/>
              </a:tabLst>
            </a:pPr>
            <a:r>
              <a:rPr sz="4000" kern="1200" spc="-100" dirty="0"/>
              <a:t>USING THE DICTIONARY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458" y="2165901"/>
            <a:ext cx="5772150" cy="4337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5180" marR="5080" indent="-793115">
              <a:lnSpc>
                <a:spcPct val="134600"/>
              </a:lnSpc>
              <a:spcBef>
                <a:spcPts val="100"/>
              </a:spcBef>
              <a:tabLst>
                <a:tab pos="805180" algn="l"/>
              </a:tabLst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def	</a:t>
            </a:r>
            <a:r>
              <a:rPr sz="2600" spc="-100" dirty="0">
                <a:latin typeface="Courier"/>
                <a:cs typeface="Courier"/>
              </a:rPr>
              <a:t>most_common_words(freqs):  values = freqs.values()  best = </a:t>
            </a:r>
            <a:r>
              <a:rPr sz="2600" spc="-100" dirty="0">
                <a:solidFill>
                  <a:srgbClr val="660066"/>
                </a:solidFill>
                <a:latin typeface="Courier"/>
                <a:cs typeface="Courier"/>
              </a:rPr>
              <a:t>max</a:t>
            </a:r>
            <a:r>
              <a:rPr sz="2600" spc="-100" dirty="0">
                <a:latin typeface="Courier"/>
                <a:cs typeface="Courier"/>
              </a:rPr>
              <a:t>(values)</a:t>
            </a:r>
            <a:endParaRPr sz="2600" spc="-100">
              <a:latin typeface="Courier"/>
              <a:cs typeface="Courier"/>
            </a:endParaRPr>
          </a:p>
          <a:p>
            <a:pPr marL="805180">
              <a:lnSpc>
                <a:spcPct val="100000"/>
              </a:lnSpc>
              <a:spcBef>
                <a:spcPts val="1080"/>
              </a:spcBef>
            </a:pPr>
            <a:r>
              <a:rPr sz="2600" spc="-100" dirty="0">
                <a:latin typeface="Courier"/>
                <a:cs typeface="Courier"/>
              </a:rPr>
              <a:t>words = []</a:t>
            </a:r>
            <a:endParaRPr sz="2600" spc="-100">
              <a:latin typeface="Courier"/>
              <a:cs typeface="Courier"/>
            </a:endParaRPr>
          </a:p>
          <a:p>
            <a:pPr marL="805180">
              <a:lnSpc>
                <a:spcPct val="100000"/>
              </a:lnSpc>
              <a:spcBef>
                <a:spcPts val="1080"/>
              </a:spcBef>
              <a:tabLst>
                <a:tab pos="2588260" algn="l"/>
              </a:tabLst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for </a:t>
            </a:r>
            <a:r>
              <a:rPr sz="2600" spc="-100" dirty="0">
                <a:latin typeface="Courier"/>
                <a:cs typeface="Courier"/>
              </a:rPr>
              <a:t>k </a:t>
            </a: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in	</a:t>
            </a:r>
            <a:r>
              <a:rPr sz="2600" spc="-100" dirty="0">
                <a:latin typeface="Courier"/>
                <a:cs typeface="Courier"/>
              </a:rPr>
              <a:t>freqs:</a:t>
            </a:r>
            <a:endParaRPr sz="2600" spc="-100">
              <a:latin typeface="Courier"/>
              <a:cs typeface="Courier"/>
            </a:endParaRPr>
          </a:p>
          <a:p>
            <a:pPr marL="2390140" marR="202565" indent="-792480">
              <a:lnSpc>
                <a:spcPct val="134600"/>
              </a:lnSpc>
              <a:tabLst>
                <a:tab pos="2192020" algn="l"/>
              </a:tabLst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if	</a:t>
            </a:r>
            <a:r>
              <a:rPr sz="2600" spc="-100" dirty="0">
                <a:latin typeface="Courier"/>
                <a:cs typeface="Courier"/>
              </a:rPr>
              <a:t>freqs[k] == best:  words.append(k)</a:t>
            </a:r>
            <a:endParaRPr sz="2600" spc="-100">
              <a:latin typeface="Courier"/>
              <a:cs typeface="Courier"/>
            </a:endParaRPr>
          </a:p>
          <a:p>
            <a:pPr marL="805180">
              <a:lnSpc>
                <a:spcPct val="100000"/>
              </a:lnSpc>
              <a:spcBef>
                <a:spcPts val="1075"/>
              </a:spcBef>
            </a:pPr>
            <a:r>
              <a:rPr sz="2600" spc="-100" dirty="0">
                <a:solidFill>
                  <a:srgbClr val="3366FF"/>
                </a:solidFill>
                <a:latin typeface="Courier"/>
                <a:cs typeface="Courier"/>
              </a:rPr>
              <a:t>return </a:t>
            </a:r>
            <a:r>
              <a:rPr sz="2600" spc="-100" dirty="0">
                <a:latin typeface="Courier"/>
                <a:cs typeface="Courier"/>
              </a:rPr>
              <a:t>(words, best)</a:t>
            </a:r>
            <a:endParaRPr sz="2600" spc="-100">
              <a:latin typeface="Courier"/>
              <a:cs typeface="Courie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33313" y="2528860"/>
            <a:ext cx="2601165" cy="24745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619858" y="7013224"/>
            <a:ext cx="186054" cy="231230"/>
          </a:xfrm>
          <a:prstGeom prst="rect">
            <a:avLst/>
          </a:prstGeom>
        </p:spPr>
        <p:txBody>
          <a:bodyPr vert="horz" wrap="square" lIns="0" tIns="68974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100" dirty="0"/>
              <a:t>13</a:t>
            </a:fld>
            <a:endParaRPr spc="-10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898" y="782829"/>
            <a:ext cx="8470902" cy="1367041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 marR="5080">
              <a:lnSpc>
                <a:spcPts val="4800"/>
              </a:lnSpc>
              <a:spcBef>
                <a:spcPts val="1060"/>
              </a:spcBef>
              <a:tabLst>
                <a:tab pos="7464425" algn="l"/>
              </a:tabLst>
            </a:pPr>
            <a:r>
              <a:rPr u="none" kern="1200" spc="-100" dirty="0"/>
              <a:t>LEVERAGING DICTIONARY  </a:t>
            </a:r>
            <a:r>
              <a:rPr kern="1200" spc="-100" dirty="0"/>
              <a:t>PROPERTIES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230" y="2318121"/>
            <a:ext cx="5375910" cy="4442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1340" marR="828040" indent="-549275">
              <a:lnSpc>
                <a:spcPct val="106500"/>
              </a:lnSpc>
              <a:spcBef>
                <a:spcPts val="100"/>
              </a:spcBef>
              <a:tabLst>
                <a:tab pos="561340" algn="l"/>
              </a:tabLst>
            </a:pPr>
            <a:r>
              <a:rPr sz="1800" spc="-100" dirty="0">
                <a:solidFill>
                  <a:srgbClr val="3366FF"/>
                </a:solidFill>
                <a:latin typeface="Courier"/>
                <a:cs typeface="Courier"/>
              </a:rPr>
              <a:t>def	</a:t>
            </a:r>
            <a:r>
              <a:rPr sz="1800" spc="-100" dirty="0">
                <a:latin typeface="Courier"/>
                <a:cs typeface="Courier"/>
              </a:rPr>
              <a:t>words_often(freqs, minTimes):  result = []</a:t>
            </a:r>
            <a:endParaRPr sz="1800" spc="-100">
              <a:latin typeface="Courier"/>
              <a:cs typeface="Courier"/>
            </a:endParaRPr>
          </a:p>
          <a:p>
            <a:pPr marL="561340" marR="2748280">
              <a:lnSpc>
                <a:spcPct val="106500"/>
              </a:lnSpc>
              <a:spcBef>
                <a:spcPts val="100"/>
              </a:spcBef>
              <a:tabLst>
                <a:tab pos="1384300" algn="l"/>
              </a:tabLst>
            </a:pPr>
            <a:r>
              <a:rPr sz="1800" spc="-100" dirty="0">
                <a:latin typeface="Courier"/>
                <a:cs typeface="Courier"/>
              </a:rPr>
              <a:t>done = False  </a:t>
            </a:r>
            <a:r>
              <a:rPr sz="1800" spc="-100" dirty="0">
                <a:solidFill>
                  <a:srgbClr val="3366FF"/>
                </a:solidFill>
                <a:latin typeface="Courier"/>
                <a:cs typeface="Courier"/>
              </a:rPr>
              <a:t>while	not </a:t>
            </a:r>
            <a:r>
              <a:rPr sz="1800" spc="-100" dirty="0">
                <a:latin typeface="Courier"/>
                <a:cs typeface="Courier"/>
              </a:rPr>
              <a:t>done:</a:t>
            </a:r>
            <a:endParaRPr sz="1800" spc="-100">
              <a:latin typeface="Courier"/>
              <a:cs typeface="Courier"/>
            </a:endParaRPr>
          </a:p>
          <a:p>
            <a:pPr marL="1109980" marR="5080">
              <a:lnSpc>
                <a:spcPct val="111100"/>
              </a:lnSpc>
            </a:pPr>
            <a:r>
              <a:rPr sz="1800" spc="-100" dirty="0">
                <a:latin typeface="Courier"/>
                <a:cs typeface="Courier"/>
              </a:rPr>
              <a:t>temp = most_common_words(freqs)  </a:t>
            </a:r>
            <a:r>
              <a:rPr sz="1800" spc="-100" dirty="0">
                <a:solidFill>
                  <a:srgbClr val="3366FF"/>
                </a:solidFill>
                <a:latin typeface="Courier"/>
                <a:cs typeface="Courier"/>
              </a:rPr>
              <a:t>if </a:t>
            </a:r>
            <a:r>
              <a:rPr sz="1800" spc="-100" dirty="0">
                <a:latin typeface="Courier"/>
                <a:cs typeface="Courier"/>
              </a:rPr>
              <a:t>temp[1] &gt;= minTimes:</a:t>
            </a:r>
            <a:endParaRPr sz="1800" spc="-100">
              <a:latin typeface="Courier"/>
              <a:cs typeface="Courier"/>
            </a:endParaRPr>
          </a:p>
          <a:p>
            <a:pPr marL="1658620" marR="1102360">
              <a:lnSpc>
                <a:spcPts val="2400"/>
              </a:lnSpc>
              <a:spcBef>
                <a:spcPts val="20"/>
              </a:spcBef>
            </a:pPr>
            <a:r>
              <a:rPr sz="1800" spc="-100" dirty="0">
                <a:latin typeface="Courier"/>
                <a:cs typeface="Courier"/>
              </a:rPr>
              <a:t>result.append(temp)  </a:t>
            </a:r>
            <a:r>
              <a:rPr sz="1800" spc="-100" dirty="0">
                <a:solidFill>
                  <a:srgbClr val="3366FF"/>
                </a:solidFill>
                <a:latin typeface="Courier"/>
                <a:cs typeface="Courier"/>
              </a:rPr>
              <a:t>for </a:t>
            </a:r>
            <a:r>
              <a:rPr sz="1800" spc="-100" dirty="0">
                <a:latin typeface="Courier"/>
                <a:cs typeface="Courier"/>
              </a:rPr>
              <a:t>w </a:t>
            </a:r>
            <a:r>
              <a:rPr sz="1800" spc="-100" dirty="0">
                <a:solidFill>
                  <a:srgbClr val="3366FF"/>
                </a:solidFill>
                <a:latin typeface="Courier"/>
                <a:cs typeface="Courier"/>
              </a:rPr>
              <a:t>in </a:t>
            </a:r>
            <a:r>
              <a:rPr sz="1800" spc="-100" dirty="0">
                <a:latin typeface="Courier"/>
                <a:cs typeface="Courier"/>
              </a:rPr>
              <a:t>temp[0]:</a:t>
            </a:r>
            <a:endParaRPr sz="1800" spc="-100">
              <a:latin typeface="Courier"/>
              <a:cs typeface="Courier"/>
            </a:endParaRPr>
          </a:p>
          <a:p>
            <a:pPr marL="2207260">
              <a:lnSpc>
                <a:spcPct val="100000"/>
              </a:lnSpc>
              <a:spcBef>
                <a:spcPts val="20"/>
              </a:spcBef>
            </a:pPr>
            <a:r>
              <a:rPr sz="1800" spc="-100" dirty="0">
                <a:solidFill>
                  <a:srgbClr val="660066"/>
                </a:solidFill>
                <a:latin typeface="Courier"/>
                <a:cs typeface="Courier"/>
              </a:rPr>
              <a:t>del</a:t>
            </a:r>
            <a:r>
              <a:rPr sz="1800" spc="-100" dirty="0">
                <a:latin typeface="Courier"/>
                <a:cs typeface="Courier"/>
              </a:rPr>
              <a:t>(freqs[w])</a:t>
            </a:r>
            <a:endParaRPr sz="1800" spc="-100">
              <a:latin typeface="Courier"/>
              <a:cs typeface="Courier"/>
            </a:endParaRPr>
          </a:p>
          <a:p>
            <a:pPr marL="1109980">
              <a:lnSpc>
                <a:spcPct val="100000"/>
              </a:lnSpc>
              <a:spcBef>
                <a:spcPts val="235"/>
              </a:spcBef>
            </a:pPr>
            <a:r>
              <a:rPr sz="1800" spc="-100" dirty="0">
                <a:latin typeface="Courier"/>
                <a:cs typeface="Courier"/>
              </a:rPr>
              <a:t>else:</a:t>
            </a:r>
            <a:endParaRPr sz="1800" spc="-100">
              <a:latin typeface="Courier"/>
              <a:cs typeface="Courier"/>
            </a:endParaRPr>
          </a:p>
          <a:p>
            <a:pPr marL="561340" marR="2200275" indent="1097280">
              <a:lnSpc>
                <a:spcPct val="106500"/>
              </a:lnSpc>
              <a:spcBef>
                <a:spcPts val="95"/>
              </a:spcBef>
            </a:pPr>
            <a:r>
              <a:rPr sz="1800" spc="-100" dirty="0">
                <a:latin typeface="Courier"/>
                <a:cs typeface="Courier"/>
              </a:rPr>
              <a:t>done = True  </a:t>
            </a:r>
            <a:r>
              <a:rPr sz="1800" spc="-100" dirty="0">
                <a:solidFill>
                  <a:srgbClr val="3366FF"/>
                </a:solidFill>
                <a:latin typeface="Courier"/>
                <a:cs typeface="Courier"/>
              </a:rPr>
              <a:t>return </a:t>
            </a:r>
            <a:r>
              <a:rPr sz="1800" spc="-100" dirty="0">
                <a:latin typeface="Courier"/>
                <a:cs typeface="Courier"/>
              </a:rPr>
              <a:t>result</a:t>
            </a:r>
            <a:endParaRPr sz="1800" spc="-100">
              <a:latin typeface="Courier"/>
              <a:cs typeface="Courier"/>
            </a:endParaRPr>
          </a:p>
          <a:p>
            <a:pPr>
              <a:lnSpc>
                <a:spcPct val="100000"/>
              </a:lnSpc>
            </a:pPr>
            <a:endParaRPr sz="2000" spc="-10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1800" spc="-100" dirty="0">
                <a:solidFill>
                  <a:srgbClr val="660066"/>
                </a:solidFill>
                <a:latin typeface="Courier"/>
                <a:cs typeface="Courier"/>
              </a:rPr>
              <a:t>print</a:t>
            </a:r>
            <a:r>
              <a:rPr sz="1800" spc="-100" dirty="0">
                <a:latin typeface="Courier"/>
                <a:cs typeface="Courier"/>
              </a:rPr>
              <a:t>(words_often(beatles, 5))</a:t>
            </a:r>
            <a:endParaRPr sz="1800" spc="-100">
              <a:latin typeface="Courier"/>
              <a:cs typeface="Courie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95803" y="3916845"/>
            <a:ext cx="1756791" cy="13724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619858" y="7013224"/>
            <a:ext cx="186054" cy="231230"/>
          </a:xfrm>
          <a:prstGeom prst="rect">
            <a:avLst/>
          </a:prstGeom>
        </p:spPr>
        <p:txBody>
          <a:bodyPr vert="horz" wrap="square" lIns="0" tIns="68974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100" dirty="0"/>
              <a:t>14</a:t>
            </a:fld>
            <a:endParaRPr spc="-10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900" y="612141"/>
            <a:ext cx="717295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DICTIONARIES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2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22860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Dictionaries are the main way CC3D stores information about Object likes cells.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280"/>
              </a:lnSpc>
              <a:spcBef>
                <a:spcPts val="100"/>
              </a:spcBef>
            </a:pPr>
            <a:r>
              <a:rPr u="none" kern="1200" spc="-100" dirty="0"/>
              <a:t>HOW TO STORE</a:t>
            </a:r>
          </a:p>
          <a:p>
            <a:pPr marL="12700">
              <a:lnSpc>
                <a:spcPts val="5280"/>
              </a:lnSpc>
              <a:tabLst>
                <a:tab pos="7464425" algn="l"/>
              </a:tabLst>
            </a:pPr>
            <a:r>
              <a:rPr kern="1200" spc="-100" dirty="0"/>
              <a:t>STUDENT INFO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458" y="2127406"/>
            <a:ext cx="7414259" cy="4059381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01600" indent="-88900">
              <a:lnSpc>
                <a:spcPct val="100000"/>
              </a:lnSpc>
              <a:spcBef>
                <a:spcPts val="1260"/>
              </a:spcBef>
              <a:buClr>
                <a:srgbClr val="595959"/>
              </a:buClr>
              <a:buFont typeface="Arial"/>
              <a:buChar char="▪"/>
              <a:tabLst>
                <a:tab pos="22161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so far, can store using separate lists for every info</a:t>
            </a: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1900" spc="-100" dirty="0">
                <a:latin typeface="Courier New"/>
                <a:cs typeface="Courier New"/>
              </a:rPr>
              <a:t>names = ['Ana', 'John', 'Denise', 'Katy']</a:t>
            </a: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1900" spc="-100" dirty="0">
                <a:latin typeface="Courier New"/>
                <a:cs typeface="Courier New"/>
              </a:rPr>
              <a:t>grade = ['B', 'A+', 'A', 'A']</a:t>
            </a: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1900" spc="-100" dirty="0">
                <a:latin typeface="Courier New"/>
                <a:cs typeface="Courier New"/>
              </a:rPr>
              <a:t>course = [2.00, 6.0001, 20.002, 9.01]</a:t>
            </a:r>
          </a:p>
          <a:p>
            <a:pPr>
              <a:lnSpc>
                <a:spcPct val="100000"/>
              </a:lnSpc>
            </a:pPr>
            <a:endParaRPr sz="2100" spc="-100" dirty="0">
              <a:latin typeface="Times"/>
              <a:cs typeface="Time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00" spc="-100" dirty="0">
              <a:latin typeface="Times"/>
              <a:cs typeface="Times"/>
            </a:endParaRPr>
          </a:p>
          <a:p>
            <a:pPr marL="101600" indent="-88900">
              <a:lnSpc>
                <a:spcPct val="100000"/>
              </a:lnSpc>
              <a:buClr>
                <a:srgbClr val="595959"/>
              </a:buClr>
              <a:buFont typeface="Arial"/>
              <a:buChar char="▪"/>
              <a:tabLst>
                <a:tab pos="22161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a </a:t>
            </a:r>
            <a:r>
              <a:rPr sz="2400" b="1" spc="-100" dirty="0">
                <a:solidFill>
                  <a:srgbClr val="C00000"/>
                </a:solidFill>
                <a:latin typeface="Arial Black"/>
                <a:cs typeface="Arial Black"/>
              </a:rPr>
              <a:t>separate list </a:t>
            </a:r>
            <a:r>
              <a:rPr sz="2400" spc="-100" dirty="0">
                <a:latin typeface="Arial Unicode MS"/>
                <a:cs typeface="Arial Unicode MS"/>
              </a:rPr>
              <a:t>for each item</a:t>
            </a:r>
          </a:p>
          <a:p>
            <a:pPr marL="101600" indent="-88900">
              <a:lnSpc>
                <a:spcPct val="100000"/>
              </a:lnSpc>
              <a:spcBef>
                <a:spcPts val="815"/>
              </a:spcBef>
              <a:buClr>
                <a:srgbClr val="595959"/>
              </a:buClr>
              <a:buFont typeface="Arial"/>
              <a:buChar char="▪"/>
              <a:tabLst>
                <a:tab pos="22161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each list must have the </a:t>
            </a:r>
            <a:r>
              <a:rPr sz="2400" b="1" spc="-100" dirty="0">
                <a:solidFill>
                  <a:srgbClr val="C00000"/>
                </a:solidFill>
                <a:latin typeface="Arial Black"/>
                <a:cs typeface="Arial Black"/>
              </a:rPr>
              <a:t>same length</a:t>
            </a:r>
            <a:endParaRPr sz="2400" spc="-100" dirty="0">
              <a:latin typeface="Arial Black"/>
              <a:cs typeface="Arial Black"/>
            </a:endParaRPr>
          </a:p>
          <a:p>
            <a:pPr marL="101600" marR="5080" indent="-88900">
              <a:lnSpc>
                <a:spcPct val="79800"/>
              </a:lnSpc>
              <a:spcBef>
                <a:spcPts val="1400"/>
              </a:spcBef>
              <a:buClr>
                <a:srgbClr val="595959"/>
              </a:buClr>
              <a:buFont typeface="Arial"/>
              <a:buChar char="▪"/>
              <a:tabLst>
                <a:tab pos="22161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info stored across lists at </a:t>
            </a:r>
            <a:r>
              <a:rPr sz="2400" b="1" spc="-100" dirty="0">
                <a:solidFill>
                  <a:srgbClr val="C00000"/>
                </a:solidFill>
                <a:latin typeface="Arial Black"/>
                <a:cs typeface="Arial Black"/>
              </a:rPr>
              <a:t>same index</a:t>
            </a:r>
            <a:r>
              <a:rPr sz="2400" spc="-100" dirty="0">
                <a:latin typeface="Arial Unicode MS"/>
                <a:cs typeface="Arial Unicode MS"/>
              </a:rPr>
              <a:t>, each index refers to  info for a diﬀerent person</a:t>
            </a:r>
          </a:p>
        </p:txBody>
      </p:sp>
      <p:sp>
        <p:nvSpPr>
          <p:cNvPr id="4" name="object 4"/>
          <p:cNvSpPr/>
          <p:nvPr/>
        </p:nvSpPr>
        <p:spPr>
          <a:xfrm>
            <a:off x="2377439" y="2456410"/>
            <a:ext cx="1330036" cy="19784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" name="object 5"/>
          <p:cNvSpPr/>
          <p:nvPr/>
        </p:nvSpPr>
        <p:spPr>
          <a:xfrm>
            <a:off x="2416383" y="2497206"/>
            <a:ext cx="1216025" cy="1863725"/>
          </a:xfrm>
          <a:custGeom>
            <a:avLst/>
            <a:gdLst/>
            <a:ahLst/>
            <a:cxnLst/>
            <a:rect l="l" t="t" r="r" b="b"/>
            <a:pathLst>
              <a:path w="1216025" h="1863725">
                <a:moveTo>
                  <a:pt x="0" y="931712"/>
                </a:moveTo>
                <a:lnTo>
                  <a:pt x="1109" y="874955"/>
                </a:lnTo>
                <a:lnTo>
                  <a:pt x="4393" y="819097"/>
                </a:lnTo>
                <a:lnTo>
                  <a:pt x="9791" y="764235"/>
                </a:lnTo>
                <a:lnTo>
                  <a:pt x="17236" y="710469"/>
                </a:lnTo>
                <a:lnTo>
                  <a:pt x="26667" y="657893"/>
                </a:lnTo>
                <a:lnTo>
                  <a:pt x="38020" y="606607"/>
                </a:lnTo>
                <a:lnTo>
                  <a:pt x="51230" y="556708"/>
                </a:lnTo>
                <a:lnTo>
                  <a:pt x="66235" y="508293"/>
                </a:lnTo>
                <a:lnTo>
                  <a:pt x="82970" y="461459"/>
                </a:lnTo>
                <a:lnTo>
                  <a:pt x="101373" y="416304"/>
                </a:lnTo>
                <a:lnTo>
                  <a:pt x="121380" y="372926"/>
                </a:lnTo>
                <a:lnTo>
                  <a:pt x="142926" y="331422"/>
                </a:lnTo>
                <a:lnTo>
                  <a:pt x="165949" y="291889"/>
                </a:lnTo>
                <a:lnTo>
                  <a:pt x="190386" y="254424"/>
                </a:lnTo>
                <a:lnTo>
                  <a:pt x="216171" y="219127"/>
                </a:lnTo>
                <a:lnTo>
                  <a:pt x="243242" y="186093"/>
                </a:lnTo>
                <a:lnTo>
                  <a:pt x="271536" y="155420"/>
                </a:lnTo>
                <a:lnTo>
                  <a:pt x="300989" y="127206"/>
                </a:lnTo>
                <a:lnTo>
                  <a:pt x="331536" y="101548"/>
                </a:lnTo>
                <a:lnTo>
                  <a:pt x="363115" y="78543"/>
                </a:lnTo>
                <a:lnTo>
                  <a:pt x="395662" y="58290"/>
                </a:lnTo>
                <a:lnTo>
                  <a:pt x="463406" y="26426"/>
                </a:lnTo>
                <a:lnTo>
                  <a:pt x="534260" y="6736"/>
                </a:lnTo>
                <a:lnTo>
                  <a:pt x="607713" y="0"/>
                </a:lnTo>
                <a:lnTo>
                  <a:pt x="644734" y="1700"/>
                </a:lnTo>
                <a:lnTo>
                  <a:pt x="716951" y="15011"/>
                </a:lnTo>
                <a:lnTo>
                  <a:pt x="786313" y="40885"/>
                </a:lnTo>
                <a:lnTo>
                  <a:pt x="852312" y="78543"/>
                </a:lnTo>
                <a:lnTo>
                  <a:pt x="883891" y="101548"/>
                </a:lnTo>
                <a:lnTo>
                  <a:pt x="914438" y="127206"/>
                </a:lnTo>
                <a:lnTo>
                  <a:pt x="943891" y="155420"/>
                </a:lnTo>
                <a:lnTo>
                  <a:pt x="972184" y="186093"/>
                </a:lnTo>
                <a:lnTo>
                  <a:pt x="999256" y="219127"/>
                </a:lnTo>
                <a:lnTo>
                  <a:pt x="1025041" y="254424"/>
                </a:lnTo>
                <a:lnTo>
                  <a:pt x="1049477" y="291889"/>
                </a:lnTo>
                <a:lnTo>
                  <a:pt x="1072501" y="331422"/>
                </a:lnTo>
                <a:lnTo>
                  <a:pt x="1094047" y="372926"/>
                </a:lnTo>
                <a:lnTo>
                  <a:pt x="1114054" y="416304"/>
                </a:lnTo>
                <a:lnTo>
                  <a:pt x="1132457" y="461459"/>
                </a:lnTo>
                <a:lnTo>
                  <a:pt x="1149192" y="508293"/>
                </a:lnTo>
                <a:lnTo>
                  <a:pt x="1164197" y="556708"/>
                </a:lnTo>
                <a:lnTo>
                  <a:pt x="1177407" y="606607"/>
                </a:lnTo>
                <a:lnTo>
                  <a:pt x="1188760" y="657893"/>
                </a:lnTo>
                <a:lnTo>
                  <a:pt x="1198190" y="710469"/>
                </a:lnTo>
                <a:lnTo>
                  <a:pt x="1205636" y="764235"/>
                </a:lnTo>
                <a:lnTo>
                  <a:pt x="1211033" y="819097"/>
                </a:lnTo>
                <a:lnTo>
                  <a:pt x="1214318" y="874955"/>
                </a:lnTo>
                <a:lnTo>
                  <a:pt x="1215427" y="931712"/>
                </a:lnTo>
                <a:lnTo>
                  <a:pt x="1214318" y="988469"/>
                </a:lnTo>
                <a:lnTo>
                  <a:pt x="1211033" y="1044327"/>
                </a:lnTo>
                <a:lnTo>
                  <a:pt x="1205636" y="1099188"/>
                </a:lnTo>
                <a:lnTo>
                  <a:pt x="1198190" y="1152955"/>
                </a:lnTo>
                <a:lnTo>
                  <a:pt x="1188760" y="1205531"/>
                </a:lnTo>
                <a:lnTo>
                  <a:pt x="1177407" y="1256817"/>
                </a:lnTo>
                <a:lnTo>
                  <a:pt x="1164197" y="1306716"/>
                </a:lnTo>
                <a:lnTo>
                  <a:pt x="1149192" y="1355131"/>
                </a:lnTo>
                <a:lnTo>
                  <a:pt x="1132457" y="1401965"/>
                </a:lnTo>
                <a:lnTo>
                  <a:pt x="1114054" y="1447120"/>
                </a:lnTo>
                <a:lnTo>
                  <a:pt x="1094047" y="1490498"/>
                </a:lnTo>
                <a:lnTo>
                  <a:pt x="1072501" y="1532002"/>
                </a:lnTo>
                <a:lnTo>
                  <a:pt x="1049477" y="1571535"/>
                </a:lnTo>
                <a:lnTo>
                  <a:pt x="1025041" y="1609000"/>
                </a:lnTo>
                <a:lnTo>
                  <a:pt x="999256" y="1644297"/>
                </a:lnTo>
                <a:lnTo>
                  <a:pt x="972184" y="1677331"/>
                </a:lnTo>
                <a:lnTo>
                  <a:pt x="943891" y="1708004"/>
                </a:lnTo>
                <a:lnTo>
                  <a:pt x="914438" y="1736218"/>
                </a:lnTo>
                <a:lnTo>
                  <a:pt x="883891" y="1761876"/>
                </a:lnTo>
                <a:lnTo>
                  <a:pt x="852312" y="1784881"/>
                </a:lnTo>
                <a:lnTo>
                  <a:pt x="819765" y="1805134"/>
                </a:lnTo>
                <a:lnTo>
                  <a:pt x="752021" y="1836998"/>
                </a:lnTo>
                <a:lnTo>
                  <a:pt x="681167" y="1856688"/>
                </a:lnTo>
                <a:lnTo>
                  <a:pt x="607713" y="1863425"/>
                </a:lnTo>
                <a:lnTo>
                  <a:pt x="570693" y="1861724"/>
                </a:lnTo>
                <a:lnTo>
                  <a:pt x="498476" y="1848413"/>
                </a:lnTo>
                <a:lnTo>
                  <a:pt x="429114" y="1822539"/>
                </a:lnTo>
                <a:lnTo>
                  <a:pt x="363115" y="1784881"/>
                </a:lnTo>
                <a:lnTo>
                  <a:pt x="331536" y="1761876"/>
                </a:lnTo>
                <a:lnTo>
                  <a:pt x="300989" y="1736218"/>
                </a:lnTo>
                <a:lnTo>
                  <a:pt x="271536" y="1708004"/>
                </a:lnTo>
                <a:lnTo>
                  <a:pt x="243242" y="1677331"/>
                </a:lnTo>
                <a:lnTo>
                  <a:pt x="216171" y="1644297"/>
                </a:lnTo>
                <a:lnTo>
                  <a:pt x="190386" y="1609000"/>
                </a:lnTo>
                <a:lnTo>
                  <a:pt x="165949" y="1571535"/>
                </a:lnTo>
                <a:lnTo>
                  <a:pt x="142926" y="1532002"/>
                </a:lnTo>
                <a:lnTo>
                  <a:pt x="121380" y="1490498"/>
                </a:lnTo>
                <a:lnTo>
                  <a:pt x="101373" y="1447120"/>
                </a:lnTo>
                <a:lnTo>
                  <a:pt x="82970" y="1401965"/>
                </a:lnTo>
                <a:lnTo>
                  <a:pt x="66235" y="1355131"/>
                </a:lnTo>
                <a:lnTo>
                  <a:pt x="51230" y="1306716"/>
                </a:lnTo>
                <a:lnTo>
                  <a:pt x="38020" y="1256817"/>
                </a:lnTo>
                <a:lnTo>
                  <a:pt x="26667" y="1205531"/>
                </a:lnTo>
                <a:lnTo>
                  <a:pt x="17236" y="1152955"/>
                </a:lnTo>
                <a:lnTo>
                  <a:pt x="9791" y="1099188"/>
                </a:lnTo>
                <a:lnTo>
                  <a:pt x="4393" y="1044327"/>
                </a:lnTo>
                <a:lnTo>
                  <a:pt x="1109" y="988469"/>
                </a:lnTo>
                <a:lnTo>
                  <a:pt x="0" y="931712"/>
                </a:lnTo>
                <a:close/>
              </a:path>
            </a:pathLst>
          </a:custGeom>
          <a:ln w="2221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6" name="object 6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3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898" y="782829"/>
            <a:ext cx="7477759" cy="1367041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 marR="5080">
              <a:lnSpc>
                <a:spcPts val="4800"/>
              </a:lnSpc>
              <a:spcBef>
                <a:spcPts val="1060"/>
              </a:spcBef>
              <a:tabLst>
                <a:tab pos="7464425" algn="l"/>
              </a:tabLst>
            </a:pPr>
            <a:r>
              <a:rPr sz="4000" u="none" kern="1200" spc="-100" dirty="0"/>
              <a:t>HOW TO UPDATE/RETRIEVE  </a:t>
            </a:r>
            <a:r>
              <a:rPr sz="4000" kern="1200" spc="-100" dirty="0"/>
              <a:t>STUDENT INFO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4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71196" y="2168388"/>
            <a:ext cx="8716007" cy="49577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6970" marR="5080" indent="-549275">
              <a:lnSpc>
                <a:spcPct val="152700"/>
              </a:lnSpc>
              <a:spcBef>
                <a:spcPts val="100"/>
              </a:spcBef>
              <a:tabLst>
                <a:tab pos="1157605" algn="l"/>
                <a:tab pos="1431925" algn="l"/>
              </a:tabLst>
            </a:pPr>
            <a:r>
              <a:rPr kern="1200" spc="-100" dirty="0">
                <a:solidFill>
                  <a:srgbClr val="3366FF"/>
                </a:solidFill>
              </a:rPr>
              <a:t>def	</a:t>
            </a:r>
            <a:r>
              <a:rPr kern="1200" spc="-100" dirty="0"/>
              <a:t>get_grade(student, name_list, grade_list, course_list):  </a:t>
            </a:r>
            <a:endParaRPr lang="en-US" kern="1200" spc="-100" dirty="0" smtClean="0"/>
          </a:p>
          <a:p>
            <a:pPr marL="1156970" marR="5080" indent="-549275">
              <a:lnSpc>
                <a:spcPct val="152700"/>
              </a:lnSpc>
              <a:spcBef>
                <a:spcPts val="100"/>
              </a:spcBef>
              <a:tabLst>
                <a:tab pos="1157605" algn="l"/>
                <a:tab pos="1431925" algn="l"/>
              </a:tabLst>
            </a:pPr>
            <a:r>
              <a:rPr lang="en-US" kern="1200" spc="-100" dirty="0"/>
              <a:t> </a:t>
            </a:r>
            <a:r>
              <a:rPr lang="en-US" kern="1200" spc="-100" dirty="0" smtClean="0"/>
              <a:t>   </a:t>
            </a:r>
            <a:r>
              <a:rPr lang="en-US" kern="1200" spc="-100" dirty="0"/>
              <a:t>i</a:t>
            </a:r>
            <a:r>
              <a:rPr lang="en-US" kern="1200" spc="-100" dirty="0" smtClean="0"/>
              <a:t> </a:t>
            </a:r>
            <a:r>
              <a:rPr kern="1200" spc="-100" dirty="0" smtClean="0"/>
              <a:t>= </a:t>
            </a:r>
            <a:r>
              <a:rPr kern="1200" spc="-100" dirty="0"/>
              <a:t>name_list.index(student)</a:t>
            </a:r>
          </a:p>
          <a:p>
            <a:pPr marL="1156970">
              <a:lnSpc>
                <a:spcPct val="100000"/>
              </a:lnSpc>
              <a:spcBef>
                <a:spcPts val="1135"/>
              </a:spcBef>
            </a:pPr>
            <a:r>
              <a:rPr kern="1200" spc="-100" dirty="0"/>
              <a:t>grade = grade_list[i]</a:t>
            </a:r>
          </a:p>
          <a:p>
            <a:pPr marL="1156970" marR="4394835">
              <a:lnSpc>
                <a:spcPct val="152800"/>
              </a:lnSpc>
              <a:spcBef>
                <a:spcPts val="95"/>
              </a:spcBef>
            </a:pPr>
            <a:r>
              <a:rPr kern="1200" spc="-100" dirty="0"/>
              <a:t>course = course_list[i]  return (course, grade)</a:t>
            </a:r>
          </a:p>
          <a:p>
            <a:pPr marL="595630">
              <a:lnSpc>
                <a:spcPct val="100000"/>
              </a:lnSpc>
            </a:pPr>
            <a:endParaRPr sz="2000" kern="1200" spc="-100" dirty="0">
              <a:latin typeface="Times"/>
              <a:cs typeface="Times"/>
            </a:endParaRPr>
          </a:p>
          <a:p>
            <a:pPr marL="595630">
              <a:lnSpc>
                <a:spcPct val="100000"/>
              </a:lnSpc>
            </a:pPr>
            <a:endParaRPr sz="2000" kern="1200" spc="-100" dirty="0">
              <a:latin typeface="Times"/>
              <a:cs typeface="Times"/>
            </a:endParaRPr>
          </a:p>
          <a:p>
            <a:pPr marL="833755" indent="-225425">
              <a:lnSpc>
                <a:spcPct val="100000"/>
              </a:lnSpc>
              <a:spcBef>
                <a:spcPts val="1360"/>
              </a:spcBef>
              <a:buClr>
                <a:srgbClr val="595959"/>
              </a:buClr>
              <a:buFont typeface="Arial"/>
              <a:buChar char="▪"/>
              <a:tabLst>
                <a:tab pos="835025" algn="l"/>
              </a:tabLst>
            </a:pPr>
            <a:r>
              <a:rPr sz="2600"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messy </a:t>
            </a:r>
            <a:r>
              <a:rPr sz="2600" kern="1200" spc="-100" dirty="0">
                <a:latin typeface="Arial Unicode MS"/>
                <a:cs typeface="Arial Unicode MS"/>
              </a:rPr>
              <a:t>if have a lot of diﬀerent info to keep track of</a:t>
            </a:r>
          </a:p>
          <a:p>
            <a:pPr marL="833755" indent="-225425">
              <a:lnSpc>
                <a:spcPct val="100000"/>
              </a:lnSpc>
              <a:spcBef>
                <a:spcPts val="1075"/>
              </a:spcBef>
              <a:buClr>
                <a:srgbClr val="595959"/>
              </a:buClr>
              <a:buFont typeface="Arial"/>
              <a:buChar char="▪"/>
              <a:tabLst>
                <a:tab pos="835025" algn="l"/>
              </a:tabLst>
            </a:pPr>
            <a:r>
              <a:rPr sz="2600" kern="1200" spc="-100" dirty="0">
                <a:latin typeface="Arial Unicode MS"/>
                <a:cs typeface="Arial Unicode MS"/>
              </a:rPr>
              <a:t>must maintain </a:t>
            </a:r>
            <a:r>
              <a:rPr sz="2600"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many  lists </a:t>
            </a:r>
            <a:r>
              <a:rPr sz="2600" kern="1200" spc="-100" dirty="0">
                <a:latin typeface="Arial Unicode MS"/>
                <a:cs typeface="Arial Unicode MS"/>
              </a:rPr>
              <a:t>and pass them as arguments</a:t>
            </a:r>
          </a:p>
          <a:p>
            <a:pPr marL="833755" indent="-225425">
              <a:lnSpc>
                <a:spcPct val="100000"/>
              </a:lnSpc>
              <a:spcBef>
                <a:spcPts val="1075"/>
              </a:spcBef>
              <a:buClr>
                <a:srgbClr val="595959"/>
              </a:buClr>
              <a:buFont typeface="Arial"/>
              <a:buChar char="▪"/>
              <a:tabLst>
                <a:tab pos="835025" algn="l"/>
              </a:tabLst>
            </a:pPr>
            <a:r>
              <a:rPr sz="2600" kern="1200" spc="-100" dirty="0">
                <a:latin typeface="Arial Unicode MS"/>
                <a:cs typeface="Arial Unicode MS"/>
              </a:rPr>
              <a:t>must </a:t>
            </a:r>
            <a:r>
              <a:rPr sz="2600"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always  index </a:t>
            </a:r>
            <a:r>
              <a:rPr sz="2600" kern="1200" spc="-100" dirty="0">
                <a:latin typeface="Arial Unicode MS"/>
                <a:cs typeface="Arial Unicode MS"/>
              </a:rPr>
              <a:t>using integers</a:t>
            </a:r>
          </a:p>
          <a:p>
            <a:pPr marL="833755" indent="-225425">
              <a:lnSpc>
                <a:spcPct val="100000"/>
              </a:lnSpc>
              <a:spcBef>
                <a:spcPts val="1075"/>
              </a:spcBef>
              <a:buClr>
                <a:srgbClr val="595959"/>
              </a:buClr>
              <a:buFont typeface="Arial"/>
              <a:buChar char="▪"/>
              <a:tabLst>
                <a:tab pos="835025" algn="l"/>
              </a:tabLst>
            </a:pPr>
            <a:r>
              <a:rPr sz="2600" kern="1200" spc="-100" dirty="0">
                <a:latin typeface="Arial Unicode MS"/>
                <a:cs typeface="Arial Unicode MS"/>
              </a:rPr>
              <a:t>must remember to change </a:t>
            </a:r>
            <a:r>
              <a:rPr lang="en-US" sz="2600" kern="1200" spc="-100" dirty="0" smtClean="0">
                <a:latin typeface="Arial Unicode MS"/>
                <a:cs typeface="Arial Unicode MS"/>
              </a:rPr>
              <a:t>multiple </a:t>
            </a:r>
            <a:r>
              <a:rPr sz="2600" kern="1200" spc="-100" dirty="0" smtClean="0">
                <a:latin typeface="Arial Unicode MS"/>
                <a:cs typeface="Arial Unicode MS"/>
              </a:rPr>
              <a:t>lists</a:t>
            </a:r>
            <a:endParaRPr sz="2600" kern="1200" spc="-100" dirty="0">
              <a:latin typeface="Arial Unicode MS"/>
              <a:cs typeface="Arial Unicode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898" y="782829"/>
            <a:ext cx="7937502" cy="136652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 marR="5080">
              <a:lnSpc>
                <a:spcPts val="4800"/>
              </a:lnSpc>
              <a:spcBef>
                <a:spcPts val="1060"/>
              </a:spcBef>
              <a:tabLst>
                <a:tab pos="7464425" algn="l"/>
              </a:tabLst>
            </a:pPr>
            <a:r>
              <a:rPr sz="4000" u="none" kern="1200" spc="-100" dirty="0"/>
              <a:t>A BETTER AND CLEANER WAY –  </a:t>
            </a:r>
            <a:r>
              <a:rPr sz="4000" kern="1200" spc="-100" dirty="0"/>
              <a:t>A DICTIONARY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458" y="2165901"/>
            <a:ext cx="7452359" cy="203389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8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nice to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index item of interest directly </a:t>
            </a:r>
            <a:r>
              <a:rPr sz="2600" spc="-100" dirty="0">
                <a:latin typeface="Arial Unicode MS"/>
                <a:cs typeface="Arial Unicode MS"/>
              </a:rPr>
              <a:t>(not always int)</a:t>
            </a:r>
            <a:endParaRPr sz="2600" spc="-100">
              <a:latin typeface="Arial Unicode MS"/>
              <a:cs typeface="Arial Unicode MS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nice to use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one data structure</a:t>
            </a:r>
            <a:r>
              <a:rPr sz="2600" spc="-100" dirty="0">
                <a:latin typeface="Arial Unicode MS"/>
                <a:cs typeface="Arial Unicode MS"/>
              </a:rPr>
              <a:t>,  no separate lists</a:t>
            </a:r>
            <a:endParaRPr sz="2600" spc="-100">
              <a:latin typeface="Arial Unicode MS"/>
              <a:cs typeface="Arial Unicode MS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  <a:tabLst>
                <a:tab pos="4584700" algn="l"/>
              </a:tabLst>
            </a:pPr>
            <a:r>
              <a:rPr sz="2600" b="1" spc="-100" dirty="0">
                <a:latin typeface="Arial Black"/>
                <a:cs typeface="Arial Black"/>
              </a:rPr>
              <a:t>A list	A dic0onary</a:t>
            </a:r>
            <a:endParaRPr sz="2600" spc="-100">
              <a:latin typeface="Arial Black"/>
              <a:cs typeface="Arial Blac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49711" y="3747235"/>
            <a:ext cx="817244" cy="487680"/>
          </a:xfrm>
          <a:custGeom>
            <a:avLst/>
            <a:gdLst/>
            <a:ahLst/>
            <a:cxnLst/>
            <a:rect l="l" t="t" r="r" b="b"/>
            <a:pathLst>
              <a:path w="817245" h="487679">
                <a:moveTo>
                  <a:pt x="0" y="0"/>
                </a:moveTo>
                <a:lnTo>
                  <a:pt x="816863" y="0"/>
                </a:lnTo>
                <a:lnTo>
                  <a:pt x="816863" y="487680"/>
                </a:lnTo>
                <a:lnTo>
                  <a:pt x="0" y="4876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" name="object 5"/>
          <p:cNvSpPr/>
          <p:nvPr/>
        </p:nvSpPr>
        <p:spPr>
          <a:xfrm>
            <a:off x="5316127" y="3751977"/>
            <a:ext cx="817244" cy="487680"/>
          </a:xfrm>
          <a:custGeom>
            <a:avLst/>
            <a:gdLst/>
            <a:ahLst/>
            <a:cxnLst/>
            <a:rect l="l" t="t" r="r" b="b"/>
            <a:pathLst>
              <a:path w="817245" h="487679">
                <a:moveTo>
                  <a:pt x="0" y="0"/>
                </a:moveTo>
                <a:lnTo>
                  <a:pt x="816863" y="0"/>
                </a:lnTo>
                <a:lnTo>
                  <a:pt x="816863" y="487680"/>
                </a:lnTo>
                <a:lnTo>
                  <a:pt x="0" y="4876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6" name="object 6"/>
          <p:cNvSpPr/>
          <p:nvPr/>
        </p:nvSpPr>
        <p:spPr>
          <a:xfrm>
            <a:off x="5316127" y="5694235"/>
            <a:ext cx="817244" cy="487680"/>
          </a:xfrm>
          <a:custGeom>
            <a:avLst/>
            <a:gdLst/>
            <a:ahLst/>
            <a:cxnLst/>
            <a:rect l="l" t="t" r="r" b="b"/>
            <a:pathLst>
              <a:path w="817245" h="487679">
                <a:moveTo>
                  <a:pt x="0" y="0"/>
                </a:moveTo>
                <a:lnTo>
                  <a:pt x="816863" y="0"/>
                </a:lnTo>
                <a:lnTo>
                  <a:pt x="816863" y="487680"/>
                </a:lnTo>
                <a:lnTo>
                  <a:pt x="0" y="4876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7" name="object 7"/>
          <p:cNvSpPr/>
          <p:nvPr/>
        </p:nvSpPr>
        <p:spPr>
          <a:xfrm>
            <a:off x="6132991" y="3751724"/>
            <a:ext cx="1750060" cy="487680"/>
          </a:xfrm>
          <a:custGeom>
            <a:avLst/>
            <a:gdLst/>
            <a:ahLst/>
            <a:cxnLst/>
            <a:rect l="l" t="t" r="r" b="b"/>
            <a:pathLst>
              <a:path w="1750059" h="487679">
                <a:moveTo>
                  <a:pt x="0" y="0"/>
                </a:moveTo>
                <a:lnTo>
                  <a:pt x="1749552" y="0"/>
                </a:lnTo>
                <a:lnTo>
                  <a:pt x="1749552" y="487680"/>
                </a:lnTo>
                <a:lnTo>
                  <a:pt x="0" y="4876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8" name="object 8"/>
          <p:cNvSpPr/>
          <p:nvPr/>
        </p:nvSpPr>
        <p:spPr>
          <a:xfrm>
            <a:off x="6132991" y="4724966"/>
            <a:ext cx="1750060" cy="487680"/>
          </a:xfrm>
          <a:custGeom>
            <a:avLst/>
            <a:gdLst/>
            <a:ahLst/>
            <a:cxnLst/>
            <a:rect l="l" t="t" r="r" b="b"/>
            <a:pathLst>
              <a:path w="1750059" h="487679">
                <a:moveTo>
                  <a:pt x="0" y="0"/>
                </a:moveTo>
                <a:lnTo>
                  <a:pt x="1749552" y="0"/>
                </a:lnTo>
                <a:lnTo>
                  <a:pt x="1749552" y="487679"/>
                </a:lnTo>
                <a:lnTo>
                  <a:pt x="0" y="48767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9" name="object 9"/>
          <p:cNvSpPr/>
          <p:nvPr/>
        </p:nvSpPr>
        <p:spPr>
          <a:xfrm>
            <a:off x="6132991" y="5694235"/>
            <a:ext cx="1750060" cy="487680"/>
          </a:xfrm>
          <a:custGeom>
            <a:avLst/>
            <a:gdLst/>
            <a:ahLst/>
            <a:cxnLst/>
            <a:rect l="l" t="t" r="r" b="b"/>
            <a:pathLst>
              <a:path w="1750059" h="487679">
                <a:moveTo>
                  <a:pt x="0" y="0"/>
                </a:moveTo>
                <a:lnTo>
                  <a:pt x="1749552" y="0"/>
                </a:lnTo>
                <a:lnTo>
                  <a:pt x="1749552" y="487680"/>
                </a:lnTo>
                <a:lnTo>
                  <a:pt x="0" y="4876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698381"/>
              </p:ext>
            </p:extLst>
          </p:nvPr>
        </p:nvGraphicFramePr>
        <p:xfrm>
          <a:off x="5308193" y="3743791"/>
          <a:ext cx="2565523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655"/>
                <a:gridCol w="1748868"/>
              </a:tblGrid>
              <a:tr h="457200"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spc="-155" dirty="0">
                          <a:latin typeface="Arial Unicode MS"/>
                          <a:cs typeface="Arial Unicode MS"/>
                        </a:rPr>
                        <a:t>Key</a:t>
                      </a:r>
                      <a:r>
                        <a:rPr sz="1800" spc="-18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1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spc="-105" dirty="0">
                          <a:latin typeface="Arial Unicode MS"/>
                          <a:cs typeface="Arial Unicode MS"/>
                        </a:rPr>
                        <a:t>Val</a:t>
                      </a:r>
                      <a:r>
                        <a:rPr sz="1800" spc="-19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1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800" spc="-155" dirty="0">
                          <a:latin typeface="Arial Unicode MS"/>
                          <a:cs typeface="Arial Unicode MS"/>
                        </a:rPr>
                        <a:t>Key</a:t>
                      </a:r>
                      <a:r>
                        <a:rPr sz="1800" spc="-18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2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65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800" spc="-105" dirty="0">
                          <a:latin typeface="Arial Unicode MS"/>
                          <a:cs typeface="Arial Unicode MS"/>
                        </a:rPr>
                        <a:t>Val</a:t>
                      </a:r>
                      <a:r>
                        <a:rPr sz="1800" spc="-19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2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7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800" spc="-155" dirty="0">
                          <a:latin typeface="Arial Unicode MS"/>
                          <a:cs typeface="Arial Unicode MS"/>
                        </a:rPr>
                        <a:t>Key</a:t>
                      </a:r>
                      <a:r>
                        <a:rPr sz="1800" spc="-18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3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27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spc="-105" dirty="0">
                          <a:latin typeface="Arial Unicode MS"/>
                          <a:cs typeface="Arial Unicode MS"/>
                        </a:rPr>
                        <a:t>Val</a:t>
                      </a:r>
                      <a:r>
                        <a:rPr sz="1800" spc="-19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3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01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spc="-155" dirty="0">
                          <a:latin typeface="Arial Unicode MS"/>
                          <a:cs typeface="Arial Unicode MS"/>
                        </a:rPr>
                        <a:t>Key</a:t>
                      </a:r>
                      <a:r>
                        <a:rPr sz="1800" spc="-18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4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84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800" spc="-105" dirty="0">
                          <a:latin typeface="Arial Unicode MS"/>
                          <a:cs typeface="Arial Unicode MS"/>
                        </a:rPr>
                        <a:t>Val</a:t>
                      </a:r>
                      <a:r>
                        <a:rPr sz="1800" spc="-19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4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7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…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882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…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882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1932847" y="3747235"/>
            <a:ext cx="817244" cy="487680"/>
          </a:xfrm>
          <a:custGeom>
            <a:avLst/>
            <a:gdLst/>
            <a:ahLst/>
            <a:cxnLst/>
            <a:rect l="l" t="t" r="r" b="b"/>
            <a:pathLst>
              <a:path w="817244" h="487679">
                <a:moveTo>
                  <a:pt x="0" y="0"/>
                </a:moveTo>
                <a:lnTo>
                  <a:pt x="816863" y="0"/>
                </a:lnTo>
                <a:lnTo>
                  <a:pt x="816863" y="487680"/>
                </a:lnTo>
                <a:lnTo>
                  <a:pt x="0" y="4876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051211"/>
              </p:ext>
            </p:extLst>
          </p:nvPr>
        </p:nvGraphicFramePr>
        <p:xfrm>
          <a:off x="1924913" y="3739301"/>
          <a:ext cx="1633310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655"/>
                <a:gridCol w="816655"/>
              </a:tblGrid>
              <a:tr h="45720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0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spc="-125" dirty="0">
                          <a:latin typeface="Arial Unicode MS"/>
                          <a:cs typeface="Arial Unicode MS"/>
                        </a:rPr>
                        <a:t>Elem</a:t>
                      </a:r>
                      <a:r>
                        <a:rPr sz="1800" spc="-17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1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1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spc="-125" dirty="0">
                          <a:latin typeface="Arial Unicode MS"/>
                          <a:cs typeface="Arial Unicode MS"/>
                        </a:rPr>
                        <a:t>Elem</a:t>
                      </a:r>
                      <a:r>
                        <a:rPr sz="1800" spc="-17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2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2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spc="-125" dirty="0">
                          <a:latin typeface="Arial Unicode MS"/>
                          <a:cs typeface="Arial Unicode MS"/>
                        </a:rPr>
                        <a:t>Elem</a:t>
                      </a:r>
                      <a:r>
                        <a:rPr sz="1800" spc="-17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3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3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spc="-125" dirty="0">
                          <a:latin typeface="Arial Unicode MS"/>
                          <a:cs typeface="Arial Unicode MS"/>
                        </a:rPr>
                        <a:t>Elem</a:t>
                      </a:r>
                      <a:r>
                        <a:rPr sz="1800" spc="-175" dirty="0">
                          <a:latin typeface="Arial Unicode MS"/>
                          <a:cs typeface="Arial Unicode MS"/>
                        </a:rPr>
                        <a:t> </a:t>
                      </a:r>
                      <a:r>
                        <a:rPr sz="1800" spc="-90" dirty="0">
                          <a:latin typeface="Arial Unicode MS"/>
                          <a:cs typeface="Arial Unicode MS"/>
                        </a:rPr>
                        <a:t>4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…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dirty="0">
                          <a:latin typeface="Arial Unicode MS"/>
                          <a:cs typeface="Arial Unicode MS"/>
                        </a:rPr>
                        <a:t>…</a:t>
                      </a:r>
                      <a:endParaRPr sz="1800">
                        <a:latin typeface="Arial Unicode MS"/>
                        <a:cs typeface="Arial Unicode MS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2159835" y="6315020"/>
            <a:ext cx="496570" cy="313690"/>
          </a:xfrm>
          <a:custGeom>
            <a:avLst/>
            <a:gdLst/>
            <a:ahLst/>
            <a:cxnLst/>
            <a:rect l="l" t="t" r="r" b="b"/>
            <a:pathLst>
              <a:path w="496569" h="313690">
                <a:moveTo>
                  <a:pt x="35026" y="213360"/>
                </a:moveTo>
                <a:lnTo>
                  <a:pt x="32016" y="213360"/>
                </a:lnTo>
                <a:lnTo>
                  <a:pt x="29756" y="214630"/>
                </a:lnTo>
                <a:lnTo>
                  <a:pt x="28359" y="215900"/>
                </a:lnTo>
                <a:lnTo>
                  <a:pt x="25107" y="217170"/>
                </a:lnTo>
                <a:lnTo>
                  <a:pt x="23812" y="218440"/>
                </a:lnTo>
                <a:lnTo>
                  <a:pt x="21818" y="219710"/>
                </a:lnTo>
                <a:lnTo>
                  <a:pt x="21081" y="219710"/>
                </a:lnTo>
                <a:lnTo>
                  <a:pt x="20091" y="220980"/>
                </a:lnTo>
                <a:lnTo>
                  <a:pt x="19824" y="220980"/>
                </a:lnTo>
                <a:lnTo>
                  <a:pt x="19875" y="223520"/>
                </a:lnTo>
                <a:lnTo>
                  <a:pt x="66611" y="313690"/>
                </a:lnTo>
                <a:lnTo>
                  <a:pt x="73151" y="313690"/>
                </a:lnTo>
                <a:lnTo>
                  <a:pt x="74510" y="312420"/>
                </a:lnTo>
                <a:lnTo>
                  <a:pt x="77762" y="311150"/>
                </a:lnTo>
                <a:lnTo>
                  <a:pt x="79095" y="309880"/>
                </a:lnTo>
                <a:lnTo>
                  <a:pt x="81089" y="308610"/>
                </a:lnTo>
                <a:lnTo>
                  <a:pt x="81813" y="308610"/>
                </a:lnTo>
                <a:lnTo>
                  <a:pt x="82740" y="307340"/>
                </a:lnTo>
                <a:lnTo>
                  <a:pt x="83007" y="306070"/>
                </a:lnTo>
                <a:lnTo>
                  <a:pt x="83057" y="304800"/>
                </a:lnTo>
                <a:lnTo>
                  <a:pt x="36563" y="214630"/>
                </a:lnTo>
                <a:lnTo>
                  <a:pt x="35966" y="214630"/>
                </a:lnTo>
                <a:lnTo>
                  <a:pt x="35026" y="213360"/>
                </a:lnTo>
                <a:close/>
              </a:path>
              <a:path w="496569" h="313690">
                <a:moveTo>
                  <a:pt x="116522" y="289560"/>
                </a:moveTo>
                <a:lnTo>
                  <a:pt x="114388" y="289560"/>
                </a:lnTo>
                <a:lnTo>
                  <a:pt x="114985" y="290830"/>
                </a:lnTo>
                <a:lnTo>
                  <a:pt x="116522" y="289560"/>
                </a:lnTo>
                <a:close/>
              </a:path>
              <a:path w="496569" h="313690">
                <a:moveTo>
                  <a:pt x="80937" y="190500"/>
                </a:moveTo>
                <a:lnTo>
                  <a:pt x="77317" y="190500"/>
                </a:lnTo>
                <a:lnTo>
                  <a:pt x="75285" y="191770"/>
                </a:lnTo>
                <a:lnTo>
                  <a:pt x="74053" y="191770"/>
                </a:lnTo>
                <a:lnTo>
                  <a:pt x="71056" y="193040"/>
                </a:lnTo>
                <a:lnTo>
                  <a:pt x="69862" y="194310"/>
                </a:lnTo>
                <a:lnTo>
                  <a:pt x="68097" y="195580"/>
                </a:lnTo>
                <a:lnTo>
                  <a:pt x="67436" y="195580"/>
                </a:lnTo>
                <a:lnTo>
                  <a:pt x="66547" y="196850"/>
                </a:lnTo>
                <a:lnTo>
                  <a:pt x="66433" y="199390"/>
                </a:lnTo>
                <a:lnTo>
                  <a:pt x="113207" y="289560"/>
                </a:lnTo>
                <a:lnTo>
                  <a:pt x="119735" y="289560"/>
                </a:lnTo>
                <a:lnTo>
                  <a:pt x="121094" y="288290"/>
                </a:lnTo>
                <a:lnTo>
                  <a:pt x="124358" y="287020"/>
                </a:lnTo>
                <a:lnTo>
                  <a:pt x="125679" y="285750"/>
                </a:lnTo>
                <a:lnTo>
                  <a:pt x="127673" y="284480"/>
                </a:lnTo>
                <a:lnTo>
                  <a:pt x="128396" y="284480"/>
                </a:lnTo>
                <a:lnTo>
                  <a:pt x="129324" y="283210"/>
                </a:lnTo>
                <a:lnTo>
                  <a:pt x="129590" y="281940"/>
                </a:lnTo>
                <a:lnTo>
                  <a:pt x="129641" y="280670"/>
                </a:lnTo>
                <a:lnTo>
                  <a:pt x="97066" y="218440"/>
                </a:lnTo>
                <a:lnTo>
                  <a:pt x="98628" y="209550"/>
                </a:lnTo>
                <a:lnTo>
                  <a:pt x="100685" y="203200"/>
                </a:lnTo>
                <a:lnTo>
                  <a:pt x="87668" y="203200"/>
                </a:lnTo>
                <a:lnTo>
                  <a:pt x="81279" y="191770"/>
                </a:lnTo>
                <a:lnTo>
                  <a:pt x="80937" y="190500"/>
                </a:lnTo>
                <a:close/>
              </a:path>
              <a:path w="496569" h="313690">
                <a:moveTo>
                  <a:pt x="156489" y="185420"/>
                </a:moveTo>
                <a:lnTo>
                  <a:pt x="128320" y="185420"/>
                </a:lnTo>
                <a:lnTo>
                  <a:pt x="133667" y="189230"/>
                </a:lnTo>
                <a:lnTo>
                  <a:pt x="136207" y="190500"/>
                </a:lnTo>
                <a:lnTo>
                  <a:pt x="140995" y="196850"/>
                </a:lnTo>
                <a:lnTo>
                  <a:pt x="143509" y="200660"/>
                </a:lnTo>
                <a:lnTo>
                  <a:pt x="173494" y="257810"/>
                </a:lnTo>
                <a:lnTo>
                  <a:pt x="173862" y="257810"/>
                </a:lnTo>
                <a:lnTo>
                  <a:pt x="174764" y="259080"/>
                </a:lnTo>
                <a:lnTo>
                  <a:pt x="177761" y="259080"/>
                </a:lnTo>
                <a:lnTo>
                  <a:pt x="180022" y="257810"/>
                </a:lnTo>
                <a:lnTo>
                  <a:pt x="181419" y="256540"/>
                </a:lnTo>
                <a:lnTo>
                  <a:pt x="184683" y="255270"/>
                </a:lnTo>
                <a:lnTo>
                  <a:pt x="185978" y="255270"/>
                </a:lnTo>
                <a:lnTo>
                  <a:pt x="187959" y="252730"/>
                </a:lnTo>
                <a:lnTo>
                  <a:pt x="188683" y="252730"/>
                </a:lnTo>
                <a:lnTo>
                  <a:pt x="189610" y="251460"/>
                </a:lnTo>
                <a:lnTo>
                  <a:pt x="189877" y="251460"/>
                </a:lnTo>
                <a:lnTo>
                  <a:pt x="189941" y="248920"/>
                </a:lnTo>
                <a:lnTo>
                  <a:pt x="161455" y="194310"/>
                </a:lnTo>
                <a:lnTo>
                  <a:pt x="158165" y="187960"/>
                </a:lnTo>
                <a:lnTo>
                  <a:pt x="156489" y="185420"/>
                </a:lnTo>
                <a:close/>
              </a:path>
              <a:path w="496569" h="313690">
                <a:moveTo>
                  <a:pt x="214350" y="118110"/>
                </a:moveTo>
                <a:lnTo>
                  <a:pt x="208991" y="120650"/>
                </a:lnTo>
                <a:lnTo>
                  <a:pt x="197510" y="125730"/>
                </a:lnTo>
                <a:lnTo>
                  <a:pt x="192582" y="129540"/>
                </a:lnTo>
                <a:lnTo>
                  <a:pt x="185445" y="139700"/>
                </a:lnTo>
                <a:lnTo>
                  <a:pt x="183159" y="144780"/>
                </a:lnTo>
                <a:lnTo>
                  <a:pt x="181216" y="157480"/>
                </a:lnTo>
                <a:lnTo>
                  <a:pt x="181495" y="163830"/>
                </a:lnTo>
                <a:lnTo>
                  <a:pt x="198526" y="205740"/>
                </a:lnTo>
                <a:lnTo>
                  <a:pt x="239598" y="227330"/>
                </a:lnTo>
                <a:lnTo>
                  <a:pt x="245833" y="224790"/>
                </a:lnTo>
                <a:lnTo>
                  <a:pt x="258381" y="218440"/>
                </a:lnTo>
                <a:lnTo>
                  <a:pt x="263182" y="214630"/>
                </a:lnTo>
                <a:lnTo>
                  <a:pt x="266359" y="209550"/>
                </a:lnTo>
                <a:lnTo>
                  <a:pt x="239687" y="209550"/>
                </a:lnTo>
                <a:lnTo>
                  <a:pt x="231940" y="208280"/>
                </a:lnTo>
                <a:lnTo>
                  <a:pt x="228282" y="207010"/>
                </a:lnTo>
                <a:lnTo>
                  <a:pt x="221399" y="201930"/>
                </a:lnTo>
                <a:lnTo>
                  <a:pt x="218211" y="199390"/>
                </a:lnTo>
                <a:lnTo>
                  <a:pt x="212382" y="190500"/>
                </a:lnTo>
                <a:lnTo>
                  <a:pt x="209753" y="186690"/>
                </a:lnTo>
                <a:lnTo>
                  <a:pt x="205231" y="177800"/>
                </a:lnTo>
                <a:lnTo>
                  <a:pt x="203492" y="173990"/>
                </a:lnTo>
                <a:lnTo>
                  <a:pt x="200888" y="165100"/>
                </a:lnTo>
                <a:lnTo>
                  <a:pt x="200304" y="160020"/>
                </a:lnTo>
                <a:lnTo>
                  <a:pt x="200571" y="152400"/>
                </a:lnTo>
                <a:lnTo>
                  <a:pt x="201574" y="148590"/>
                </a:lnTo>
                <a:lnTo>
                  <a:pt x="205320" y="140970"/>
                </a:lnTo>
                <a:lnTo>
                  <a:pt x="208330" y="138430"/>
                </a:lnTo>
                <a:lnTo>
                  <a:pt x="216954" y="133350"/>
                </a:lnTo>
                <a:lnTo>
                  <a:pt x="264513" y="133350"/>
                </a:lnTo>
                <a:lnTo>
                  <a:pt x="258574" y="121920"/>
                </a:lnTo>
                <a:lnTo>
                  <a:pt x="237896" y="121920"/>
                </a:lnTo>
                <a:lnTo>
                  <a:pt x="231381" y="119380"/>
                </a:lnTo>
                <a:lnTo>
                  <a:pt x="225361" y="119380"/>
                </a:lnTo>
                <a:lnTo>
                  <a:pt x="214350" y="118110"/>
                </a:lnTo>
                <a:close/>
              </a:path>
              <a:path w="496569" h="313690">
                <a:moveTo>
                  <a:pt x="264513" y="133350"/>
                </a:moveTo>
                <a:lnTo>
                  <a:pt x="222008" y="133350"/>
                </a:lnTo>
                <a:lnTo>
                  <a:pt x="233235" y="134620"/>
                </a:lnTo>
                <a:lnTo>
                  <a:pt x="239674" y="135890"/>
                </a:lnTo>
                <a:lnTo>
                  <a:pt x="246926" y="139700"/>
                </a:lnTo>
                <a:lnTo>
                  <a:pt x="265417" y="175260"/>
                </a:lnTo>
                <a:lnTo>
                  <a:pt x="264515" y="180340"/>
                </a:lnTo>
                <a:lnTo>
                  <a:pt x="239687" y="209550"/>
                </a:lnTo>
                <a:lnTo>
                  <a:pt x="266359" y="209550"/>
                </a:lnTo>
                <a:lnTo>
                  <a:pt x="270332" y="203200"/>
                </a:lnTo>
                <a:lnTo>
                  <a:pt x="273151" y="196850"/>
                </a:lnTo>
                <a:lnTo>
                  <a:pt x="275208" y="189230"/>
                </a:lnTo>
                <a:lnTo>
                  <a:pt x="293549" y="189230"/>
                </a:lnTo>
                <a:lnTo>
                  <a:pt x="264513" y="133350"/>
                </a:lnTo>
                <a:close/>
              </a:path>
              <a:path w="496569" h="313690">
                <a:moveTo>
                  <a:pt x="130924" y="166370"/>
                </a:moveTo>
                <a:lnTo>
                  <a:pt x="92621" y="189230"/>
                </a:lnTo>
                <a:lnTo>
                  <a:pt x="87668" y="203200"/>
                </a:lnTo>
                <a:lnTo>
                  <a:pt x="100685" y="203200"/>
                </a:lnTo>
                <a:lnTo>
                  <a:pt x="105816" y="193040"/>
                </a:lnTo>
                <a:lnTo>
                  <a:pt x="109143" y="189230"/>
                </a:lnTo>
                <a:lnTo>
                  <a:pt x="116357" y="185420"/>
                </a:lnTo>
                <a:lnTo>
                  <a:pt x="156489" y="185420"/>
                </a:lnTo>
                <a:lnTo>
                  <a:pt x="154812" y="182880"/>
                </a:lnTo>
                <a:lnTo>
                  <a:pt x="147942" y="175260"/>
                </a:lnTo>
                <a:lnTo>
                  <a:pt x="144094" y="171450"/>
                </a:lnTo>
                <a:lnTo>
                  <a:pt x="135597" y="167640"/>
                </a:lnTo>
                <a:lnTo>
                  <a:pt x="130924" y="166370"/>
                </a:lnTo>
                <a:close/>
              </a:path>
              <a:path w="496569" h="313690">
                <a:moveTo>
                  <a:pt x="287794" y="201930"/>
                </a:moveTo>
                <a:lnTo>
                  <a:pt x="281990" y="201930"/>
                </a:lnTo>
                <a:lnTo>
                  <a:pt x="282930" y="203200"/>
                </a:lnTo>
                <a:lnTo>
                  <a:pt x="285813" y="203200"/>
                </a:lnTo>
                <a:lnTo>
                  <a:pt x="287794" y="201930"/>
                </a:lnTo>
                <a:close/>
              </a:path>
              <a:path w="496569" h="313690">
                <a:moveTo>
                  <a:pt x="14554" y="176530"/>
                </a:moveTo>
                <a:lnTo>
                  <a:pt x="11569" y="177800"/>
                </a:lnTo>
                <a:lnTo>
                  <a:pt x="3809" y="181610"/>
                </a:lnTo>
                <a:lnTo>
                  <a:pt x="1485" y="184150"/>
                </a:lnTo>
                <a:lnTo>
                  <a:pt x="0" y="187960"/>
                </a:lnTo>
                <a:lnTo>
                  <a:pt x="634" y="190500"/>
                </a:lnTo>
                <a:lnTo>
                  <a:pt x="4584" y="198120"/>
                </a:lnTo>
                <a:lnTo>
                  <a:pt x="6629" y="200660"/>
                </a:lnTo>
                <a:lnTo>
                  <a:pt x="10883" y="201930"/>
                </a:lnTo>
                <a:lnTo>
                  <a:pt x="13868" y="200660"/>
                </a:lnTo>
                <a:lnTo>
                  <a:pt x="21640" y="196850"/>
                </a:lnTo>
                <a:lnTo>
                  <a:pt x="23964" y="195580"/>
                </a:lnTo>
                <a:lnTo>
                  <a:pt x="25438" y="190500"/>
                </a:lnTo>
                <a:lnTo>
                  <a:pt x="24815" y="187960"/>
                </a:lnTo>
                <a:lnTo>
                  <a:pt x="22821" y="184150"/>
                </a:lnTo>
                <a:lnTo>
                  <a:pt x="20866" y="180340"/>
                </a:lnTo>
                <a:lnTo>
                  <a:pt x="18821" y="177800"/>
                </a:lnTo>
                <a:lnTo>
                  <a:pt x="14554" y="176530"/>
                </a:lnTo>
                <a:close/>
              </a:path>
              <a:path w="496569" h="313690">
                <a:moveTo>
                  <a:pt x="293549" y="189230"/>
                </a:moveTo>
                <a:lnTo>
                  <a:pt x="275208" y="189230"/>
                </a:lnTo>
                <a:lnTo>
                  <a:pt x="281622" y="201930"/>
                </a:lnTo>
                <a:lnTo>
                  <a:pt x="288988" y="201930"/>
                </a:lnTo>
                <a:lnTo>
                  <a:pt x="291693" y="200660"/>
                </a:lnTo>
                <a:lnTo>
                  <a:pt x="292773" y="199390"/>
                </a:lnTo>
                <a:lnTo>
                  <a:pt x="294487" y="198120"/>
                </a:lnTo>
                <a:lnTo>
                  <a:pt x="295135" y="198120"/>
                </a:lnTo>
                <a:lnTo>
                  <a:pt x="296024" y="196850"/>
                </a:lnTo>
                <a:lnTo>
                  <a:pt x="296252" y="195580"/>
                </a:lnTo>
                <a:lnTo>
                  <a:pt x="296189" y="194310"/>
                </a:lnTo>
                <a:lnTo>
                  <a:pt x="293549" y="189230"/>
                </a:lnTo>
                <a:close/>
              </a:path>
              <a:path w="496569" h="313690">
                <a:moveTo>
                  <a:pt x="345706" y="59690"/>
                </a:moveTo>
                <a:lnTo>
                  <a:pt x="327926" y="59690"/>
                </a:lnTo>
                <a:lnTo>
                  <a:pt x="321386" y="62230"/>
                </a:lnTo>
                <a:lnTo>
                  <a:pt x="291515" y="88900"/>
                </a:lnTo>
                <a:lnTo>
                  <a:pt x="288302" y="107950"/>
                </a:lnTo>
                <a:lnTo>
                  <a:pt x="290664" y="121920"/>
                </a:lnTo>
                <a:lnTo>
                  <a:pt x="316128" y="162560"/>
                </a:lnTo>
                <a:lnTo>
                  <a:pt x="333273" y="170180"/>
                </a:lnTo>
                <a:lnTo>
                  <a:pt x="339483" y="170180"/>
                </a:lnTo>
                <a:lnTo>
                  <a:pt x="380022" y="153670"/>
                </a:lnTo>
                <a:lnTo>
                  <a:pt x="338251" y="153670"/>
                </a:lnTo>
                <a:lnTo>
                  <a:pt x="330669" y="149860"/>
                </a:lnTo>
                <a:lnTo>
                  <a:pt x="327253" y="147320"/>
                </a:lnTo>
                <a:lnTo>
                  <a:pt x="321157" y="140970"/>
                </a:lnTo>
                <a:lnTo>
                  <a:pt x="318338" y="135890"/>
                </a:lnTo>
                <a:lnTo>
                  <a:pt x="315772" y="130810"/>
                </a:lnTo>
                <a:lnTo>
                  <a:pt x="338366" y="119380"/>
                </a:lnTo>
                <a:lnTo>
                  <a:pt x="309562" y="119380"/>
                </a:lnTo>
                <a:lnTo>
                  <a:pt x="307809" y="115570"/>
                </a:lnTo>
                <a:lnTo>
                  <a:pt x="306641" y="111760"/>
                </a:lnTo>
                <a:lnTo>
                  <a:pt x="305422" y="104140"/>
                </a:lnTo>
                <a:lnTo>
                  <a:pt x="305498" y="100330"/>
                </a:lnTo>
                <a:lnTo>
                  <a:pt x="335330" y="73660"/>
                </a:lnTo>
                <a:lnTo>
                  <a:pt x="366531" y="73660"/>
                </a:lnTo>
                <a:lnTo>
                  <a:pt x="360616" y="67310"/>
                </a:lnTo>
                <a:lnTo>
                  <a:pt x="355980" y="64770"/>
                </a:lnTo>
                <a:lnTo>
                  <a:pt x="345706" y="59690"/>
                </a:lnTo>
                <a:close/>
              </a:path>
              <a:path w="496569" h="313690">
                <a:moveTo>
                  <a:pt x="390778" y="127000"/>
                </a:moveTo>
                <a:lnTo>
                  <a:pt x="386753" y="127000"/>
                </a:lnTo>
                <a:lnTo>
                  <a:pt x="385749" y="128270"/>
                </a:lnTo>
                <a:lnTo>
                  <a:pt x="383362" y="130810"/>
                </a:lnTo>
                <a:lnTo>
                  <a:pt x="381774" y="133350"/>
                </a:lnTo>
                <a:lnTo>
                  <a:pt x="377837" y="137160"/>
                </a:lnTo>
                <a:lnTo>
                  <a:pt x="375373" y="139700"/>
                </a:lnTo>
                <a:lnTo>
                  <a:pt x="369468" y="143510"/>
                </a:lnTo>
                <a:lnTo>
                  <a:pt x="365886" y="146050"/>
                </a:lnTo>
                <a:lnTo>
                  <a:pt x="356298" y="151130"/>
                </a:lnTo>
                <a:lnTo>
                  <a:pt x="351370" y="152400"/>
                </a:lnTo>
                <a:lnTo>
                  <a:pt x="342391" y="153670"/>
                </a:lnTo>
                <a:lnTo>
                  <a:pt x="380022" y="153670"/>
                </a:lnTo>
                <a:lnTo>
                  <a:pt x="381723" y="152400"/>
                </a:lnTo>
                <a:lnTo>
                  <a:pt x="384644" y="151130"/>
                </a:lnTo>
                <a:lnTo>
                  <a:pt x="389496" y="146050"/>
                </a:lnTo>
                <a:lnTo>
                  <a:pt x="391388" y="143510"/>
                </a:lnTo>
                <a:lnTo>
                  <a:pt x="394106" y="140970"/>
                </a:lnTo>
                <a:lnTo>
                  <a:pt x="394868" y="139700"/>
                </a:lnTo>
                <a:lnTo>
                  <a:pt x="395223" y="138430"/>
                </a:lnTo>
                <a:lnTo>
                  <a:pt x="395312" y="135890"/>
                </a:lnTo>
                <a:lnTo>
                  <a:pt x="394995" y="134620"/>
                </a:lnTo>
                <a:lnTo>
                  <a:pt x="394792" y="134620"/>
                </a:lnTo>
                <a:lnTo>
                  <a:pt x="394271" y="133350"/>
                </a:lnTo>
                <a:lnTo>
                  <a:pt x="393928" y="132080"/>
                </a:lnTo>
                <a:lnTo>
                  <a:pt x="392874" y="130810"/>
                </a:lnTo>
                <a:lnTo>
                  <a:pt x="392302" y="129540"/>
                </a:lnTo>
                <a:lnTo>
                  <a:pt x="391261" y="128270"/>
                </a:lnTo>
                <a:lnTo>
                  <a:pt x="390778" y="127000"/>
                </a:lnTo>
                <a:close/>
              </a:path>
              <a:path w="496569" h="313690">
                <a:moveTo>
                  <a:pt x="389737" y="31750"/>
                </a:moveTo>
                <a:lnTo>
                  <a:pt x="382168" y="31750"/>
                </a:lnTo>
                <a:lnTo>
                  <a:pt x="380606" y="33020"/>
                </a:lnTo>
                <a:lnTo>
                  <a:pt x="376580" y="35560"/>
                </a:lnTo>
                <a:lnTo>
                  <a:pt x="374916" y="35560"/>
                </a:lnTo>
                <a:lnTo>
                  <a:pt x="372478" y="38100"/>
                </a:lnTo>
                <a:lnTo>
                  <a:pt x="371665" y="38100"/>
                </a:lnTo>
                <a:lnTo>
                  <a:pt x="370852" y="39370"/>
                </a:lnTo>
                <a:lnTo>
                  <a:pt x="370827" y="40640"/>
                </a:lnTo>
                <a:lnTo>
                  <a:pt x="371551" y="41910"/>
                </a:lnTo>
                <a:lnTo>
                  <a:pt x="372224" y="41910"/>
                </a:lnTo>
                <a:lnTo>
                  <a:pt x="373240" y="43180"/>
                </a:lnTo>
                <a:lnTo>
                  <a:pt x="421220" y="71120"/>
                </a:lnTo>
                <a:lnTo>
                  <a:pt x="416012" y="129540"/>
                </a:lnTo>
                <a:lnTo>
                  <a:pt x="415988" y="132080"/>
                </a:lnTo>
                <a:lnTo>
                  <a:pt x="416572" y="133350"/>
                </a:lnTo>
                <a:lnTo>
                  <a:pt x="419684" y="133350"/>
                </a:lnTo>
                <a:lnTo>
                  <a:pt x="422287" y="132080"/>
                </a:lnTo>
                <a:lnTo>
                  <a:pt x="423900" y="132080"/>
                </a:lnTo>
                <a:lnTo>
                  <a:pt x="427672" y="129540"/>
                </a:lnTo>
                <a:lnTo>
                  <a:pt x="429132" y="128270"/>
                </a:lnTo>
                <a:lnTo>
                  <a:pt x="431279" y="127000"/>
                </a:lnTo>
                <a:lnTo>
                  <a:pt x="432104" y="127000"/>
                </a:lnTo>
                <a:lnTo>
                  <a:pt x="433247" y="125730"/>
                </a:lnTo>
                <a:lnTo>
                  <a:pt x="433616" y="124460"/>
                </a:lnTo>
                <a:lnTo>
                  <a:pt x="433971" y="124460"/>
                </a:lnTo>
                <a:lnTo>
                  <a:pt x="434397" y="118110"/>
                </a:lnTo>
                <a:lnTo>
                  <a:pt x="437070" y="76200"/>
                </a:lnTo>
                <a:lnTo>
                  <a:pt x="471831" y="76200"/>
                </a:lnTo>
                <a:lnTo>
                  <a:pt x="443369" y="59690"/>
                </a:lnTo>
                <a:lnTo>
                  <a:pt x="443787" y="54610"/>
                </a:lnTo>
                <a:lnTo>
                  <a:pt x="427266" y="54610"/>
                </a:lnTo>
                <a:lnTo>
                  <a:pt x="389737" y="31750"/>
                </a:lnTo>
                <a:close/>
              </a:path>
              <a:path w="496569" h="313690">
                <a:moveTo>
                  <a:pt x="227317" y="60960"/>
                </a:moveTo>
                <a:lnTo>
                  <a:pt x="222923" y="60960"/>
                </a:lnTo>
                <a:lnTo>
                  <a:pt x="220637" y="62230"/>
                </a:lnTo>
                <a:lnTo>
                  <a:pt x="219240" y="62230"/>
                </a:lnTo>
                <a:lnTo>
                  <a:pt x="216014" y="63500"/>
                </a:lnTo>
                <a:lnTo>
                  <a:pt x="214744" y="64770"/>
                </a:lnTo>
                <a:lnTo>
                  <a:pt x="212877" y="66040"/>
                </a:lnTo>
                <a:lnTo>
                  <a:pt x="212128" y="67310"/>
                </a:lnTo>
                <a:lnTo>
                  <a:pt x="211048" y="67310"/>
                </a:lnTo>
                <a:lnTo>
                  <a:pt x="210781" y="68580"/>
                </a:lnTo>
                <a:lnTo>
                  <a:pt x="210756" y="69850"/>
                </a:lnTo>
                <a:lnTo>
                  <a:pt x="237896" y="121920"/>
                </a:lnTo>
                <a:lnTo>
                  <a:pt x="258574" y="121920"/>
                </a:lnTo>
                <a:lnTo>
                  <a:pt x="227558" y="62230"/>
                </a:lnTo>
                <a:lnTo>
                  <a:pt x="227317" y="60960"/>
                </a:lnTo>
                <a:close/>
              </a:path>
              <a:path w="496569" h="313690">
                <a:moveTo>
                  <a:pt x="366531" y="73660"/>
                </a:moveTo>
                <a:lnTo>
                  <a:pt x="335330" y="73660"/>
                </a:lnTo>
                <a:lnTo>
                  <a:pt x="348424" y="80010"/>
                </a:lnTo>
                <a:lnTo>
                  <a:pt x="353821" y="85090"/>
                </a:lnTo>
                <a:lnTo>
                  <a:pt x="358089" y="93980"/>
                </a:lnTo>
                <a:lnTo>
                  <a:pt x="309562" y="119380"/>
                </a:lnTo>
                <a:lnTo>
                  <a:pt x="338366" y="119380"/>
                </a:lnTo>
                <a:lnTo>
                  <a:pt x="376021" y="100330"/>
                </a:lnTo>
                <a:lnTo>
                  <a:pt x="377215" y="99060"/>
                </a:lnTo>
                <a:lnTo>
                  <a:pt x="378663" y="95250"/>
                </a:lnTo>
                <a:lnTo>
                  <a:pt x="378371" y="92710"/>
                </a:lnTo>
                <a:lnTo>
                  <a:pt x="375488" y="87630"/>
                </a:lnTo>
                <a:lnTo>
                  <a:pt x="372478" y="81280"/>
                </a:lnTo>
                <a:lnTo>
                  <a:pt x="368896" y="76200"/>
                </a:lnTo>
                <a:lnTo>
                  <a:pt x="366531" y="73660"/>
                </a:lnTo>
                <a:close/>
              </a:path>
              <a:path w="496569" h="313690">
                <a:moveTo>
                  <a:pt x="471831" y="76200"/>
                </a:moveTo>
                <a:lnTo>
                  <a:pt x="437070" y="76200"/>
                </a:lnTo>
                <a:lnTo>
                  <a:pt x="477316" y="101600"/>
                </a:lnTo>
                <a:lnTo>
                  <a:pt x="482269" y="101600"/>
                </a:lnTo>
                <a:lnTo>
                  <a:pt x="484682" y="100330"/>
                </a:lnTo>
                <a:lnTo>
                  <a:pt x="486282" y="99060"/>
                </a:lnTo>
                <a:lnTo>
                  <a:pt x="490308" y="97790"/>
                </a:lnTo>
                <a:lnTo>
                  <a:pt x="491934" y="96520"/>
                </a:lnTo>
                <a:lnTo>
                  <a:pt x="494347" y="93980"/>
                </a:lnTo>
                <a:lnTo>
                  <a:pt x="495160" y="93980"/>
                </a:lnTo>
                <a:lnTo>
                  <a:pt x="495998" y="92710"/>
                </a:lnTo>
                <a:lnTo>
                  <a:pt x="496049" y="91440"/>
                </a:lnTo>
                <a:lnTo>
                  <a:pt x="495401" y="90170"/>
                </a:lnTo>
                <a:lnTo>
                  <a:pt x="494741" y="90170"/>
                </a:lnTo>
                <a:lnTo>
                  <a:pt x="493725" y="88900"/>
                </a:lnTo>
                <a:lnTo>
                  <a:pt x="471831" y="76200"/>
                </a:lnTo>
                <a:close/>
              </a:path>
              <a:path w="496569" h="313690">
                <a:moveTo>
                  <a:pt x="446874" y="0"/>
                </a:moveTo>
                <a:lnTo>
                  <a:pt x="444271" y="0"/>
                </a:lnTo>
                <a:lnTo>
                  <a:pt x="441693" y="1270"/>
                </a:lnTo>
                <a:lnTo>
                  <a:pt x="440080" y="2540"/>
                </a:lnTo>
                <a:lnTo>
                  <a:pt x="436384" y="3810"/>
                </a:lnTo>
                <a:lnTo>
                  <a:pt x="435000" y="5080"/>
                </a:lnTo>
                <a:lnTo>
                  <a:pt x="433057" y="6350"/>
                </a:lnTo>
                <a:lnTo>
                  <a:pt x="432346" y="6350"/>
                </a:lnTo>
                <a:lnTo>
                  <a:pt x="431469" y="7620"/>
                </a:lnTo>
                <a:lnTo>
                  <a:pt x="431164" y="8890"/>
                </a:lnTo>
                <a:lnTo>
                  <a:pt x="430847" y="8890"/>
                </a:lnTo>
                <a:lnTo>
                  <a:pt x="430745" y="10160"/>
                </a:lnTo>
                <a:lnTo>
                  <a:pt x="427266" y="54610"/>
                </a:lnTo>
                <a:lnTo>
                  <a:pt x="443787" y="54610"/>
                </a:lnTo>
                <a:lnTo>
                  <a:pt x="447967" y="3810"/>
                </a:lnTo>
                <a:lnTo>
                  <a:pt x="447954" y="2540"/>
                </a:lnTo>
                <a:lnTo>
                  <a:pt x="446874" y="0"/>
                </a:lnTo>
                <a:close/>
              </a:path>
              <a:path w="496569" h="313690">
                <a:moveTo>
                  <a:pt x="388734" y="30480"/>
                </a:moveTo>
                <a:lnTo>
                  <a:pt x="385571" y="30480"/>
                </a:lnTo>
                <a:lnTo>
                  <a:pt x="384594" y="31750"/>
                </a:lnTo>
                <a:lnTo>
                  <a:pt x="389242" y="31750"/>
                </a:lnTo>
                <a:lnTo>
                  <a:pt x="388734" y="3048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4" name="object 14"/>
          <p:cNvSpPr/>
          <p:nvPr/>
        </p:nvSpPr>
        <p:spPr>
          <a:xfrm>
            <a:off x="2910279" y="6256127"/>
            <a:ext cx="701675" cy="436880"/>
          </a:xfrm>
          <a:custGeom>
            <a:avLst/>
            <a:gdLst/>
            <a:ahLst/>
            <a:cxnLst/>
            <a:rect l="l" t="t" r="r" b="b"/>
            <a:pathLst>
              <a:path w="701675" h="436879">
                <a:moveTo>
                  <a:pt x="51790" y="326390"/>
                </a:moveTo>
                <a:lnTo>
                  <a:pt x="14224" y="340360"/>
                </a:lnTo>
                <a:lnTo>
                  <a:pt x="0" y="374650"/>
                </a:lnTo>
                <a:lnTo>
                  <a:pt x="2362" y="388620"/>
                </a:lnTo>
                <a:lnTo>
                  <a:pt x="27825" y="429259"/>
                </a:lnTo>
                <a:lnTo>
                  <a:pt x="44970" y="436880"/>
                </a:lnTo>
                <a:lnTo>
                  <a:pt x="51181" y="436880"/>
                </a:lnTo>
                <a:lnTo>
                  <a:pt x="93421" y="420370"/>
                </a:lnTo>
                <a:lnTo>
                  <a:pt x="49936" y="420370"/>
                </a:lnTo>
                <a:lnTo>
                  <a:pt x="42367" y="416559"/>
                </a:lnTo>
                <a:lnTo>
                  <a:pt x="38950" y="414020"/>
                </a:lnTo>
                <a:lnTo>
                  <a:pt x="32842" y="407670"/>
                </a:lnTo>
                <a:lnTo>
                  <a:pt x="30035" y="403860"/>
                </a:lnTo>
                <a:lnTo>
                  <a:pt x="27470" y="398780"/>
                </a:lnTo>
                <a:lnTo>
                  <a:pt x="51569" y="386080"/>
                </a:lnTo>
                <a:lnTo>
                  <a:pt x="21259" y="386080"/>
                </a:lnTo>
                <a:lnTo>
                  <a:pt x="19507" y="382270"/>
                </a:lnTo>
                <a:lnTo>
                  <a:pt x="18326" y="378460"/>
                </a:lnTo>
                <a:lnTo>
                  <a:pt x="17119" y="370840"/>
                </a:lnTo>
                <a:lnTo>
                  <a:pt x="17195" y="367030"/>
                </a:lnTo>
                <a:lnTo>
                  <a:pt x="39814" y="341630"/>
                </a:lnTo>
                <a:lnTo>
                  <a:pt x="78228" y="341630"/>
                </a:lnTo>
                <a:lnTo>
                  <a:pt x="72313" y="335280"/>
                </a:lnTo>
                <a:lnTo>
                  <a:pt x="67678" y="331470"/>
                </a:lnTo>
                <a:lnTo>
                  <a:pt x="57404" y="327660"/>
                </a:lnTo>
                <a:lnTo>
                  <a:pt x="51790" y="326390"/>
                </a:lnTo>
                <a:close/>
              </a:path>
              <a:path w="701675" h="436879">
                <a:moveTo>
                  <a:pt x="101600" y="393700"/>
                </a:moveTo>
                <a:lnTo>
                  <a:pt x="98450" y="393700"/>
                </a:lnTo>
                <a:lnTo>
                  <a:pt x="97447" y="394970"/>
                </a:lnTo>
                <a:lnTo>
                  <a:pt x="95059" y="398780"/>
                </a:lnTo>
                <a:lnTo>
                  <a:pt x="93472" y="400050"/>
                </a:lnTo>
                <a:lnTo>
                  <a:pt x="89535" y="403860"/>
                </a:lnTo>
                <a:lnTo>
                  <a:pt x="87071" y="406400"/>
                </a:lnTo>
                <a:lnTo>
                  <a:pt x="81165" y="411480"/>
                </a:lnTo>
                <a:lnTo>
                  <a:pt x="77584" y="414020"/>
                </a:lnTo>
                <a:lnTo>
                  <a:pt x="67995" y="419100"/>
                </a:lnTo>
                <a:lnTo>
                  <a:pt x="63068" y="420370"/>
                </a:lnTo>
                <a:lnTo>
                  <a:pt x="93421" y="420370"/>
                </a:lnTo>
                <a:lnTo>
                  <a:pt x="96342" y="417830"/>
                </a:lnTo>
                <a:lnTo>
                  <a:pt x="101193" y="412750"/>
                </a:lnTo>
                <a:lnTo>
                  <a:pt x="103085" y="411480"/>
                </a:lnTo>
                <a:lnTo>
                  <a:pt x="105803" y="407670"/>
                </a:lnTo>
                <a:lnTo>
                  <a:pt x="106565" y="406400"/>
                </a:lnTo>
                <a:lnTo>
                  <a:pt x="106921" y="405130"/>
                </a:lnTo>
                <a:lnTo>
                  <a:pt x="107010" y="403860"/>
                </a:lnTo>
                <a:lnTo>
                  <a:pt x="106692" y="402590"/>
                </a:lnTo>
                <a:lnTo>
                  <a:pt x="106489" y="401320"/>
                </a:lnTo>
                <a:lnTo>
                  <a:pt x="105968" y="400050"/>
                </a:lnTo>
                <a:lnTo>
                  <a:pt x="105625" y="400050"/>
                </a:lnTo>
                <a:lnTo>
                  <a:pt x="104571" y="397510"/>
                </a:lnTo>
                <a:lnTo>
                  <a:pt x="104000" y="396240"/>
                </a:lnTo>
                <a:lnTo>
                  <a:pt x="102958" y="394970"/>
                </a:lnTo>
                <a:lnTo>
                  <a:pt x="102476" y="394970"/>
                </a:lnTo>
                <a:lnTo>
                  <a:pt x="101600" y="393700"/>
                </a:lnTo>
                <a:close/>
              </a:path>
              <a:path w="701675" h="436879">
                <a:moveTo>
                  <a:pt x="143484" y="393700"/>
                </a:moveTo>
                <a:lnTo>
                  <a:pt x="139560" y="393700"/>
                </a:lnTo>
                <a:lnTo>
                  <a:pt x="140398" y="394970"/>
                </a:lnTo>
                <a:lnTo>
                  <a:pt x="142532" y="394970"/>
                </a:lnTo>
                <a:lnTo>
                  <a:pt x="143484" y="393700"/>
                </a:lnTo>
                <a:close/>
              </a:path>
              <a:path w="701675" h="436879">
                <a:moveTo>
                  <a:pt x="86537" y="251460"/>
                </a:moveTo>
                <a:lnTo>
                  <a:pt x="79959" y="251460"/>
                </a:lnTo>
                <a:lnTo>
                  <a:pt x="78562" y="252729"/>
                </a:lnTo>
                <a:lnTo>
                  <a:pt x="75311" y="254000"/>
                </a:lnTo>
                <a:lnTo>
                  <a:pt x="74015" y="255270"/>
                </a:lnTo>
                <a:lnTo>
                  <a:pt x="72021" y="256540"/>
                </a:lnTo>
                <a:lnTo>
                  <a:pt x="71285" y="256540"/>
                </a:lnTo>
                <a:lnTo>
                  <a:pt x="70294" y="257810"/>
                </a:lnTo>
                <a:lnTo>
                  <a:pt x="70027" y="259079"/>
                </a:lnTo>
                <a:lnTo>
                  <a:pt x="70104" y="260350"/>
                </a:lnTo>
                <a:lnTo>
                  <a:pt x="139204" y="393700"/>
                </a:lnTo>
                <a:lnTo>
                  <a:pt x="145745" y="393700"/>
                </a:lnTo>
                <a:lnTo>
                  <a:pt x="147104" y="392430"/>
                </a:lnTo>
                <a:lnTo>
                  <a:pt x="150355" y="391160"/>
                </a:lnTo>
                <a:lnTo>
                  <a:pt x="151688" y="389890"/>
                </a:lnTo>
                <a:lnTo>
                  <a:pt x="153670" y="388620"/>
                </a:lnTo>
                <a:lnTo>
                  <a:pt x="154406" y="388620"/>
                </a:lnTo>
                <a:lnTo>
                  <a:pt x="155321" y="387350"/>
                </a:lnTo>
                <a:lnTo>
                  <a:pt x="155600" y="386080"/>
                </a:lnTo>
                <a:lnTo>
                  <a:pt x="155752" y="386080"/>
                </a:lnTo>
                <a:lnTo>
                  <a:pt x="155651" y="384810"/>
                </a:lnTo>
                <a:lnTo>
                  <a:pt x="86817" y="252729"/>
                </a:lnTo>
                <a:lnTo>
                  <a:pt x="86537" y="251460"/>
                </a:lnTo>
                <a:close/>
              </a:path>
              <a:path w="701675" h="436879">
                <a:moveTo>
                  <a:pt x="78228" y="341630"/>
                </a:moveTo>
                <a:lnTo>
                  <a:pt x="47028" y="341630"/>
                </a:lnTo>
                <a:lnTo>
                  <a:pt x="60121" y="346710"/>
                </a:lnTo>
                <a:lnTo>
                  <a:pt x="65519" y="353060"/>
                </a:lnTo>
                <a:lnTo>
                  <a:pt x="69786" y="360680"/>
                </a:lnTo>
                <a:lnTo>
                  <a:pt x="21259" y="386080"/>
                </a:lnTo>
                <a:lnTo>
                  <a:pt x="51569" y="386080"/>
                </a:lnTo>
                <a:lnTo>
                  <a:pt x="87718" y="367030"/>
                </a:lnTo>
                <a:lnTo>
                  <a:pt x="88912" y="365760"/>
                </a:lnTo>
                <a:lnTo>
                  <a:pt x="90360" y="361950"/>
                </a:lnTo>
                <a:lnTo>
                  <a:pt x="90068" y="360680"/>
                </a:lnTo>
                <a:lnTo>
                  <a:pt x="87185" y="354330"/>
                </a:lnTo>
                <a:lnTo>
                  <a:pt x="84175" y="349250"/>
                </a:lnTo>
                <a:lnTo>
                  <a:pt x="80594" y="344170"/>
                </a:lnTo>
                <a:lnTo>
                  <a:pt x="78228" y="341630"/>
                </a:lnTo>
                <a:close/>
              </a:path>
              <a:path w="701675" h="436879">
                <a:moveTo>
                  <a:pt x="199377" y="250190"/>
                </a:moveTo>
                <a:lnTo>
                  <a:pt x="187210" y="250190"/>
                </a:lnTo>
                <a:lnTo>
                  <a:pt x="180670" y="252729"/>
                </a:lnTo>
                <a:lnTo>
                  <a:pt x="150799" y="279400"/>
                </a:lnTo>
                <a:lnTo>
                  <a:pt x="147586" y="298450"/>
                </a:lnTo>
                <a:lnTo>
                  <a:pt x="149948" y="312420"/>
                </a:lnTo>
                <a:lnTo>
                  <a:pt x="175412" y="353060"/>
                </a:lnTo>
                <a:lnTo>
                  <a:pt x="192570" y="360680"/>
                </a:lnTo>
                <a:lnTo>
                  <a:pt x="198767" y="360680"/>
                </a:lnTo>
                <a:lnTo>
                  <a:pt x="241007" y="344170"/>
                </a:lnTo>
                <a:lnTo>
                  <a:pt x="197535" y="344170"/>
                </a:lnTo>
                <a:lnTo>
                  <a:pt x="189953" y="340360"/>
                </a:lnTo>
                <a:lnTo>
                  <a:pt x="186537" y="337820"/>
                </a:lnTo>
                <a:lnTo>
                  <a:pt x="180441" y="331470"/>
                </a:lnTo>
                <a:lnTo>
                  <a:pt x="177622" y="326390"/>
                </a:lnTo>
                <a:lnTo>
                  <a:pt x="175056" y="321310"/>
                </a:lnTo>
                <a:lnTo>
                  <a:pt x="197654" y="309880"/>
                </a:lnTo>
                <a:lnTo>
                  <a:pt x="168846" y="309880"/>
                </a:lnTo>
                <a:lnTo>
                  <a:pt x="167093" y="306070"/>
                </a:lnTo>
                <a:lnTo>
                  <a:pt x="165925" y="302260"/>
                </a:lnTo>
                <a:lnTo>
                  <a:pt x="164706" y="294640"/>
                </a:lnTo>
                <a:lnTo>
                  <a:pt x="164782" y="290830"/>
                </a:lnTo>
                <a:lnTo>
                  <a:pt x="194614" y="264160"/>
                </a:lnTo>
                <a:lnTo>
                  <a:pt x="225425" y="264160"/>
                </a:lnTo>
                <a:lnTo>
                  <a:pt x="219913" y="259079"/>
                </a:lnTo>
                <a:lnTo>
                  <a:pt x="215265" y="255270"/>
                </a:lnTo>
                <a:lnTo>
                  <a:pt x="204990" y="251460"/>
                </a:lnTo>
                <a:lnTo>
                  <a:pt x="199377" y="250190"/>
                </a:lnTo>
                <a:close/>
              </a:path>
              <a:path w="701675" h="436879">
                <a:moveTo>
                  <a:pt x="250063" y="317500"/>
                </a:moveTo>
                <a:lnTo>
                  <a:pt x="246037" y="317500"/>
                </a:lnTo>
                <a:lnTo>
                  <a:pt x="245033" y="318770"/>
                </a:lnTo>
                <a:lnTo>
                  <a:pt x="242646" y="321310"/>
                </a:lnTo>
                <a:lnTo>
                  <a:pt x="241058" y="323850"/>
                </a:lnTo>
                <a:lnTo>
                  <a:pt x="237121" y="327660"/>
                </a:lnTo>
                <a:lnTo>
                  <a:pt x="234657" y="330200"/>
                </a:lnTo>
                <a:lnTo>
                  <a:pt x="228765" y="335280"/>
                </a:lnTo>
                <a:lnTo>
                  <a:pt x="225171" y="336550"/>
                </a:lnTo>
                <a:lnTo>
                  <a:pt x="215582" y="341630"/>
                </a:lnTo>
                <a:lnTo>
                  <a:pt x="210654" y="344170"/>
                </a:lnTo>
                <a:lnTo>
                  <a:pt x="241007" y="344170"/>
                </a:lnTo>
                <a:lnTo>
                  <a:pt x="243928" y="341630"/>
                </a:lnTo>
                <a:lnTo>
                  <a:pt x="248780" y="336550"/>
                </a:lnTo>
                <a:lnTo>
                  <a:pt x="250672" y="335280"/>
                </a:lnTo>
                <a:lnTo>
                  <a:pt x="253390" y="331470"/>
                </a:lnTo>
                <a:lnTo>
                  <a:pt x="254152" y="330200"/>
                </a:lnTo>
                <a:lnTo>
                  <a:pt x="254508" y="328930"/>
                </a:lnTo>
                <a:lnTo>
                  <a:pt x="254596" y="326390"/>
                </a:lnTo>
                <a:lnTo>
                  <a:pt x="254444" y="326390"/>
                </a:lnTo>
                <a:lnTo>
                  <a:pt x="254076" y="325120"/>
                </a:lnTo>
                <a:lnTo>
                  <a:pt x="253555" y="323850"/>
                </a:lnTo>
                <a:lnTo>
                  <a:pt x="253212" y="323850"/>
                </a:lnTo>
                <a:lnTo>
                  <a:pt x="252158" y="321310"/>
                </a:lnTo>
                <a:lnTo>
                  <a:pt x="251587" y="320040"/>
                </a:lnTo>
                <a:lnTo>
                  <a:pt x="250545" y="318770"/>
                </a:lnTo>
                <a:lnTo>
                  <a:pt x="250063" y="317500"/>
                </a:lnTo>
                <a:close/>
              </a:path>
              <a:path w="701675" h="436879">
                <a:moveTo>
                  <a:pt x="290118" y="317500"/>
                </a:moveTo>
                <a:lnTo>
                  <a:pt x="287985" y="317500"/>
                </a:lnTo>
                <a:lnTo>
                  <a:pt x="288582" y="318770"/>
                </a:lnTo>
                <a:lnTo>
                  <a:pt x="290118" y="317500"/>
                </a:lnTo>
                <a:close/>
              </a:path>
              <a:path w="701675" h="436879">
                <a:moveTo>
                  <a:pt x="254533" y="218440"/>
                </a:moveTo>
                <a:lnTo>
                  <a:pt x="250913" y="218440"/>
                </a:lnTo>
                <a:lnTo>
                  <a:pt x="248881" y="219709"/>
                </a:lnTo>
                <a:lnTo>
                  <a:pt x="247650" y="219709"/>
                </a:lnTo>
                <a:lnTo>
                  <a:pt x="244652" y="220979"/>
                </a:lnTo>
                <a:lnTo>
                  <a:pt x="243459" y="222250"/>
                </a:lnTo>
                <a:lnTo>
                  <a:pt x="241693" y="223520"/>
                </a:lnTo>
                <a:lnTo>
                  <a:pt x="241033" y="223520"/>
                </a:lnTo>
                <a:lnTo>
                  <a:pt x="240144" y="224790"/>
                </a:lnTo>
                <a:lnTo>
                  <a:pt x="240030" y="227329"/>
                </a:lnTo>
                <a:lnTo>
                  <a:pt x="286804" y="317500"/>
                </a:lnTo>
                <a:lnTo>
                  <a:pt x="293331" y="317500"/>
                </a:lnTo>
                <a:lnTo>
                  <a:pt x="294690" y="316230"/>
                </a:lnTo>
                <a:lnTo>
                  <a:pt x="297954" y="314960"/>
                </a:lnTo>
                <a:lnTo>
                  <a:pt x="299275" y="313690"/>
                </a:lnTo>
                <a:lnTo>
                  <a:pt x="301269" y="312420"/>
                </a:lnTo>
                <a:lnTo>
                  <a:pt x="301993" y="312420"/>
                </a:lnTo>
                <a:lnTo>
                  <a:pt x="302920" y="311150"/>
                </a:lnTo>
                <a:lnTo>
                  <a:pt x="303187" y="309880"/>
                </a:lnTo>
                <a:lnTo>
                  <a:pt x="303237" y="308610"/>
                </a:lnTo>
                <a:lnTo>
                  <a:pt x="270662" y="246379"/>
                </a:lnTo>
                <a:lnTo>
                  <a:pt x="272249" y="237490"/>
                </a:lnTo>
                <a:lnTo>
                  <a:pt x="274193" y="231140"/>
                </a:lnTo>
                <a:lnTo>
                  <a:pt x="261264" y="231140"/>
                </a:lnTo>
                <a:lnTo>
                  <a:pt x="254876" y="219709"/>
                </a:lnTo>
                <a:lnTo>
                  <a:pt x="254533" y="218440"/>
                </a:lnTo>
                <a:close/>
              </a:path>
              <a:path w="701675" h="436879">
                <a:moveTo>
                  <a:pt x="225425" y="264160"/>
                </a:moveTo>
                <a:lnTo>
                  <a:pt x="194614" y="264160"/>
                </a:lnTo>
                <a:lnTo>
                  <a:pt x="207708" y="270510"/>
                </a:lnTo>
                <a:lnTo>
                  <a:pt x="213106" y="275590"/>
                </a:lnTo>
                <a:lnTo>
                  <a:pt x="217373" y="284480"/>
                </a:lnTo>
                <a:lnTo>
                  <a:pt x="168846" y="309880"/>
                </a:lnTo>
                <a:lnTo>
                  <a:pt x="197654" y="309880"/>
                </a:lnTo>
                <a:lnTo>
                  <a:pt x="235318" y="290830"/>
                </a:lnTo>
                <a:lnTo>
                  <a:pt x="236499" y="289560"/>
                </a:lnTo>
                <a:lnTo>
                  <a:pt x="237959" y="285750"/>
                </a:lnTo>
                <a:lnTo>
                  <a:pt x="237655" y="283210"/>
                </a:lnTo>
                <a:lnTo>
                  <a:pt x="234772" y="278130"/>
                </a:lnTo>
                <a:lnTo>
                  <a:pt x="231762" y="271780"/>
                </a:lnTo>
                <a:lnTo>
                  <a:pt x="228180" y="266700"/>
                </a:lnTo>
                <a:lnTo>
                  <a:pt x="225425" y="264160"/>
                </a:lnTo>
                <a:close/>
              </a:path>
              <a:path w="701675" h="436879">
                <a:moveTo>
                  <a:pt x="329260" y="213359"/>
                </a:moveTo>
                <a:lnTo>
                  <a:pt x="291630" y="213359"/>
                </a:lnTo>
                <a:lnTo>
                  <a:pt x="297281" y="214629"/>
                </a:lnTo>
                <a:lnTo>
                  <a:pt x="300012" y="214629"/>
                </a:lnTo>
                <a:lnTo>
                  <a:pt x="305244" y="217170"/>
                </a:lnTo>
                <a:lnTo>
                  <a:pt x="307721" y="219709"/>
                </a:lnTo>
                <a:lnTo>
                  <a:pt x="312394" y="224790"/>
                </a:lnTo>
                <a:lnTo>
                  <a:pt x="314540" y="228600"/>
                </a:lnTo>
                <a:lnTo>
                  <a:pt x="344855" y="287020"/>
                </a:lnTo>
                <a:lnTo>
                  <a:pt x="345198" y="287020"/>
                </a:lnTo>
                <a:lnTo>
                  <a:pt x="346049" y="288290"/>
                </a:lnTo>
                <a:lnTo>
                  <a:pt x="349148" y="288290"/>
                </a:lnTo>
                <a:lnTo>
                  <a:pt x="351472" y="287020"/>
                </a:lnTo>
                <a:lnTo>
                  <a:pt x="352818" y="285750"/>
                </a:lnTo>
                <a:lnTo>
                  <a:pt x="355942" y="284480"/>
                </a:lnTo>
                <a:lnTo>
                  <a:pt x="357238" y="284480"/>
                </a:lnTo>
                <a:lnTo>
                  <a:pt x="359219" y="281940"/>
                </a:lnTo>
                <a:lnTo>
                  <a:pt x="359968" y="281940"/>
                </a:lnTo>
                <a:lnTo>
                  <a:pt x="360959" y="280670"/>
                </a:lnTo>
                <a:lnTo>
                  <a:pt x="361238" y="280670"/>
                </a:lnTo>
                <a:lnTo>
                  <a:pt x="361302" y="278130"/>
                </a:lnTo>
                <a:lnTo>
                  <a:pt x="328714" y="215900"/>
                </a:lnTo>
                <a:lnTo>
                  <a:pt x="329260" y="213359"/>
                </a:lnTo>
                <a:close/>
              </a:path>
              <a:path w="701675" h="436879">
                <a:moveTo>
                  <a:pt x="385552" y="184150"/>
                </a:moveTo>
                <a:lnTo>
                  <a:pt x="358076" y="184150"/>
                </a:lnTo>
                <a:lnTo>
                  <a:pt x="363308" y="187960"/>
                </a:lnTo>
                <a:lnTo>
                  <a:pt x="365747" y="189230"/>
                </a:lnTo>
                <a:lnTo>
                  <a:pt x="370281" y="195580"/>
                </a:lnTo>
                <a:lnTo>
                  <a:pt x="372389" y="198120"/>
                </a:lnTo>
                <a:lnTo>
                  <a:pt x="402704" y="257810"/>
                </a:lnTo>
                <a:lnTo>
                  <a:pt x="407060" y="257810"/>
                </a:lnTo>
                <a:lnTo>
                  <a:pt x="409308" y="256540"/>
                </a:lnTo>
                <a:lnTo>
                  <a:pt x="410692" y="256540"/>
                </a:lnTo>
                <a:lnTo>
                  <a:pt x="413931" y="254000"/>
                </a:lnTo>
                <a:lnTo>
                  <a:pt x="415226" y="254000"/>
                </a:lnTo>
                <a:lnTo>
                  <a:pt x="417195" y="252729"/>
                </a:lnTo>
                <a:lnTo>
                  <a:pt x="417918" y="251460"/>
                </a:lnTo>
                <a:lnTo>
                  <a:pt x="418833" y="250190"/>
                </a:lnTo>
                <a:lnTo>
                  <a:pt x="419100" y="250190"/>
                </a:lnTo>
                <a:lnTo>
                  <a:pt x="419150" y="248920"/>
                </a:lnTo>
                <a:lnTo>
                  <a:pt x="389648" y="191770"/>
                </a:lnTo>
                <a:lnTo>
                  <a:pt x="387045" y="186690"/>
                </a:lnTo>
                <a:lnTo>
                  <a:pt x="385552" y="184150"/>
                </a:lnTo>
                <a:close/>
              </a:path>
              <a:path w="701675" h="436879">
                <a:moveTo>
                  <a:pt x="85229" y="250190"/>
                </a:moveTo>
                <a:lnTo>
                  <a:pt x="83159" y="250190"/>
                </a:lnTo>
                <a:lnTo>
                  <a:pt x="82219" y="251460"/>
                </a:lnTo>
                <a:lnTo>
                  <a:pt x="86169" y="251460"/>
                </a:lnTo>
                <a:lnTo>
                  <a:pt x="85229" y="250190"/>
                </a:lnTo>
                <a:close/>
              </a:path>
              <a:path w="701675" h="436879">
                <a:moveTo>
                  <a:pt x="299046" y="195580"/>
                </a:moveTo>
                <a:lnTo>
                  <a:pt x="295821" y="195580"/>
                </a:lnTo>
                <a:lnTo>
                  <a:pt x="289052" y="196850"/>
                </a:lnTo>
                <a:lnTo>
                  <a:pt x="285496" y="198120"/>
                </a:lnTo>
                <a:lnTo>
                  <a:pt x="281800" y="200660"/>
                </a:lnTo>
                <a:lnTo>
                  <a:pt x="276961" y="203200"/>
                </a:lnTo>
                <a:lnTo>
                  <a:pt x="272872" y="207009"/>
                </a:lnTo>
                <a:lnTo>
                  <a:pt x="266115" y="217170"/>
                </a:lnTo>
                <a:lnTo>
                  <a:pt x="263372" y="223520"/>
                </a:lnTo>
                <a:lnTo>
                  <a:pt x="261264" y="231140"/>
                </a:lnTo>
                <a:lnTo>
                  <a:pt x="274193" y="231140"/>
                </a:lnTo>
                <a:lnTo>
                  <a:pt x="278841" y="222250"/>
                </a:lnTo>
                <a:lnTo>
                  <a:pt x="281889" y="218440"/>
                </a:lnTo>
                <a:lnTo>
                  <a:pt x="288696" y="214629"/>
                </a:lnTo>
                <a:lnTo>
                  <a:pt x="291630" y="213359"/>
                </a:lnTo>
                <a:lnTo>
                  <a:pt x="329260" y="213359"/>
                </a:lnTo>
                <a:lnTo>
                  <a:pt x="330352" y="208279"/>
                </a:lnTo>
                <a:lnTo>
                  <a:pt x="331917" y="203200"/>
                </a:lnTo>
                <a:lnTo>
                  <a:pt x="318439" y="203200"/>
                </a:lnTo>
                <a:lnTo>
                  <a:pt x="316014" y="201930"/>
                </a:lnTo>
                <a:lnTo>
                  <a:pt x="313448" y="199390"/>
                </a:lnTo>
                <a:lnTo>
                  <a:pt x="308038" y="196850"/>
                </a:lnTo>
                <a:lnTo>
                  <a:pt x="305155" y="196850"/>
                </a:lnTo>
                <a:lnTo>
                  <a:pt x="299046" y="195580"/>
                </a:lnTo>
                <a:close/>
              </a:path>
              <a:path w="701675" h="436879">
                <a:moveTo>
                  <a:pt x="468160" y="114300"/>
                </a:moveTo>
                <a:lnTo>
                  <a:pt x="450380" y="114300"/>
                </a:lnTo>
                <a:lnTo>
                  <a:pt x="443826" y="116840"/>
                </a:lnTo>
                <a:lnTo>
                  <a:pt x="413956" y="143509"/>
                </a:lnTo>
                <a:lnTo>
                  <a:pt x="410743" y="162560"/>
                </a:lnTo>
                <a:lnTo>
                  <a:pt x="413118" y="176530"/>
                </a:lnTo>
                <a:lnTo>
                  <a:pt x="438581" y="215900"/>
                </a:lnTo>
                <a:lnTo>
                  <a:pt x="455726" y="224790"/>
                </a:lnTo>
                <a:lnTo>
                  <a:pt x="461937" y="224790"/>
                </a:lnTo>
                <a:lnTo>
                  <a:pt x="502475" y="208279"/>
                </a:lnTo>
                <a:lnTo>
                  <a:pt x="464832" y="208279"/>
                </a:lnTo>
                <a:lnTo>
                  <a:pt x="460692" y="207009"/>
                </a:lnTo>
                <a:lnTo>
                  <a:pt x="438213" y="185420"/>
                </a:lnTo>
                <a:lnTo>
                  <a:pt x="460811" y="173990"/>
                </a:lnTo>
                <a:lnTo>
                  <a:pt x="432015" y="173990"/>
                </a:lnTo>
                <a:lnTo>
                  <a:pt x="430263" y="170180"/>
                </a:lnTo>
                <a:lnTo>
                  <a:pt x="429082" y="166370"/>
                </a:lnTo>
                <a:lnTo>
                  <a:pt x="427875" y="158750"/>
                </a:lnTo>
                <a:lnTo>
                  <a:pt x="427951" y="154940"/>
                </a:lnTo>
                <a:lnTo>
                  <a:pt x="457771" y="128270"/>
                </a:lnTo>
                <a:lnTo>
                  <a:pt x="488984" y="128270"/>
                </a:lnTo>
                <a:lnTo>
                  <a:pt x="483069" y="121920"/>
                </a:lnTo>
                <a:lnTo>
                  <a:pt x="478434" y="119379"/>
                </a:lnTo>
                <a:lnTo>
                  <a:pt x="468160" y="114300"/>
                </a:lnTo>
                <a:close/>
              </a:path>
              <a:path w="701675" h="436879">
                <a:moveTo>
                  <a:pt x="511898" y="180340"/>
                </a:moveTo>
                <a:lnTo>
                  <a:pt x="510451" y="180340"/>
                </a:lnTo>
                <a:lnTo>
                  <a:pt x="509193" y="181610"/>
                </a:lnTo>
                <a:lnTo>
                  <a:pt x="508203" y="182880"/>
                </a:lnTo>
                <a:lnTo>
                  <a:pt x="505815" y="185420"/>
                </a:lnTo>
                <a:lnTo>
                  <a:pt x="504228" y="187960"/>
                </a:lnTo>
                <a:lnTo>
                  <a:pt x="500278" y="191770"/>
                </a:lnTo>
                <a:lnTo>
                  <a:pt x="497827" y="194310"/>
                </a:lnTo>
                <a:lnTo>
                  <a:pt x="491921" y="198120"/>
                </a:lnTo>
                <a:lnTo>
                  <a:pt x="488327" y="200660"/>
                </a:lnTo>
                <a:lnTo>
                  <a:pt x="478739" y="205740"/>
                </a:lnTo>
                <a:lnTo>
                  <a:pt x="473824" y="207009"/>
                </a:lnTo>
                <a:lnTo>
                  <a:pt x="464832" y="208279"/>
                </a:lnTo>
                <a:lnTo>
                  <a:pt x="502475" y="208279"/>
                </a:lnTo>
                <a:lnTo>
                  <a:pt x="504177" y="207009"/>
                </a:lnTo>
                <a:lnTo>
                  <a:pt x="507098" y="204470"/>
                </a:lnTo>
                <a:lnTo>
                  <a:pt x="511949" y="200660"/>
                </a:lnTo>
                <a:lnTo>
                  <a:pt x="513842" y="198120"/>
                </a:lnTo>
                <a:lnTo>
                  <a:pt x="516547" y="195580"/>
                </a:lnTo>
                <a:lnTo>
                  <a:pt x="517321" y="194310"/>
                </a:lnTo>
                <a:lnTo>
                  <a:pt x="517664" y="193040"/>
                </a:lnTo>
                <a:lnTo>
                  <a:pt x="517766" y="191770"/>
                </a:lnTo>
                <a:lnTo>
                  <a:pt x="517753" y="190500"/>
                </a:lnTo>
                <a:lnTo>
                  <a:pt x="517448" y="189230"/>
                </a:lnTo>
                <a:lnTo>
                  <a:pt x="517245" y="189230"/>
                </a:lnTo>
                <a:lnTo>
                  <a:pt x="516724" y="187960"/>
                </a:lnTo>
                <a:lnTo>
                  <a:pt x="516369" y="186690"/>
                </a:lnTo>
                <a:lnTo>
                  <a:pt x="515327" y="185420"/>
                </a:lnTo>
                <a:lnTo>
                  <a:pt x="514756" y="184150"/>
                </a:lnTo>
                <a:lnTo>
                  <a:pt x="513702" y="182880"/>
                </a:lnTo>
                <a:lnTo>
                  <a:pt x="513232" y="181610"/>
                </a:lnTo>
                <a:lnTo>
                  <a:pt x="512356" y="181610"/>
                </a:lnTo>
                <a:lnTo>
                  <a:pt x="511898" y="180340"/>
                </a:lnTo>
                <a:close/>
              </a:path>
              <a:path w="701675" h="436879">
                <a:moveTo>
                  <a:pt x="365252" y="166370"/>
                </a:moveTo>
                <a:lnTo>
                  <a:pt x="350837" y="166370"/>
                </a:lnTo>
                <a:lnTo>
                  <a:pt x="345490" y="167640"/>
                </a:lnTo>
                <a:lnTo>
                  <a:pt x="324142" y="187960"/>
                </a:lnTo>
                <a:lnTo>
                  <a:pt x="321132" y="194310"/>
                </a:lnTo>
                <a:lnTo>
                  <a:pt x="319735" y="199390"/>
                </a:lnTo>
                <a:lnTo>
                  <a:pt x="318439" y="203200"/>
                </a:lnTo>
                <a:lnTo>
                  <a:pt x="331917" y="203200"/>
                </a:lnTo>
                <a:lnTo>
                  <a:pt x="332308" y="201930"/>
                </a:lnTo>
                <a:lnTo>
                  <a:pt x="336880" y="191770"/>
                </a:lnTo>
                <a:lnTo>
                  <a:pt x="339902" y="187960"/>
                </a:lnTo>
                <a:lnTo>
                  <a:pt x="346684" y="184150"/>
                </a:lnTo>
                <a:lnTo>
                  <a:pt x="385552" y="184150"/>
                </a:lnTo>
                <a:lnTo>
                  <a:pt x="384060" y="181610"/>
                </a:lnTo>
                <a:lnTo>
                  <a:pt x="377317" y="173990"/>
                </a:lnTo>
                <a:lnTo>
                  <a:pt x="373557" y="171450"/>
                </a:lnTo>
                <a:lnTo>
                  <a:pt x="365252" y="166370"/>
                </a:lnTo>
                <a:close/>
              </a:path>
              <a:path w="701675" h="436879">
                <a:moveTo>
                  <a:pt x="518045" y="82550"/>
                </a:moveTo>
                <a:lnTo>
                  <a:pt x="512051" y="82550"/>
                </a:lnTo>
                <a:lnTo>
                  <a:pt x="510806" y="83820"/>
                </a:lnTo>
                <a:lnTo>
                  <a:pt x="507822" y="85090"/>
                </a:lnTo>
                <a:lnTo>
                  <a:pt x="506615" y="85090"/>
                </a:lnTo>
                <a:lnTo>
                  <a:pt x="504863" y="86359"/>
                </a:lnTo>
                <a:lnTo>
                  <a:pt x="504202" y="87629"/>
                </a:lnTo>
                <a:lnTo>
                  <a:pt x="503313" y="88900"/>
                </a:lnTo>
                <a:lnTo>
                  <a:pt x="503085" y="88900"/>
                </a:lnTo>
                <a:lnTo>
                  <a:pt x="503059" y="90170"/>
                </a:lnTo>
                <a:lnTo>
                  <a:pt x="503199" y="90170"/>
                </a:lnTo>
                <a:lnTo>
                  <a:pt x="549960" y="180340"/>
                </a:lnTo>
                <a:lnTo>
                  <a:pt x="550303" y="181610"/>
                </a:lnTo>
                <a:lnTo>
                  <a:pt x="554228" y="181610"/>
                </a:lnTo>
                <a:lnTo>
                  <a:pt x="556488" y="180340"/>
                </a:lnTo>
                <a:lnTo>
                  <a:pt x="557860" y="180340"/>
                </a:lnTo>
                <a:lnTo>
                  <a:pt x="561111" y="177800"/>
                </a:lnTo>
                <a:lnTo>
                  <a:pt x="562444" y="177800"/>
                </a:lnTo>
                <a:lnTo>
                  <a:pt x="564426" y="176530"/>
                </a:lnTo>
                <a:lnTo>
                  <a:pt x="565162" y="175260"/>
                </a:lnTo>
                <a:lnTo>
                  <a:pt x="566077" y="173990"/>
                </a:lnTo>
                <a:lnTo>
                  <a:pt x="566343" y="173990"/>
                </a:lnTo>
                <a:lnTo>
                  <a:pt x="566407" y="172720"/>
                </a:lnTo>
                <a:lnTo>
                  <a:pt x="533831" y="109220"/>
                </a:lnTo>
                <a:lnTo>
                  <a:pt x="535381" y="101600"/>
                </a:lnTo>
                <a:lnTo>
                  <a:pt x="537438" y="95250"/>
                </a:lnTo>
                <a:lnTo>
                  <a:pt x="524421" y="95250"/>
                </a:lnTo>
                <a:lnTo>
                  <a:pt x="518045" y="82550"/>
                </a:lnTo>
                <a:close/>
              </a:path>
              <a:path w="701675" h="436879">
                <a:moveTo>
                  <a:pt x="488984" y="128270"/>
                </a:moveTo>
                <a:lnTo>
                  <a:pt x="457771" y="128270"/>
                </a:lnTo>
                <a:lnTo>
                  <a:pt x="470877" y="134620"/>
                </a:lnTo>
                <a:lnTo>
                  <a:pt x="476275" y="139700"/>
                </a:lnTo>
                <a:lnTo>
                  <a:pt x="480529" y="148590"/>
                </a:lnTo>
                <a:lnTo>
                  <a:pt x="432015" y="173990"/>
                </a:lnTo>
                <a:lnTo>
                  <a:pt x="460811" y="173990"/>
                </a:lnTo>
                <a:lnTo>
                  <a:pt x="498475" y="154940"/>
                </a:lnTo>
                <a:lnTo>
                  <a:pt x="499668" y="153670"/>
                </a:lnTo>
                <a:lnTo>
                  <a:pt x="501116" y="149859"/>
                </a:lnTo>
                <a:lnTo>
                  <a:pt x="500811" y="147320"/>
                </a:lnTo>
                <a:lnTo>
                  <a:pt x="497941" y="142240"/>
                </a:lnTo>
                <a:lnTo>
                  <a:pt x="494919" y="135890"/>
                </a:lnTo>
                <a:lnTo>
                  <a:pt x="491350" y="130809"/>
                </a:lnTo>
                <a:lnTo>
                  <a:pt x="488984" y="128270"/>
                </a:lnTo>
                <a:close/>
              </a:path>
              <a:path w="701675" h="436879">
                <a:moveTo>
                  <a:pt x="614527" y="149859"/>
                </a:moveTo>
                <a:lnTo>
                  <a:pt x="610616" y="149859"/>
                </a:lnTo>
                <a:lnTo>
                  <a:pt x="611530" y="151130"/>
                </a:lnTo>
                <a:lnTo>
                  <a:pt x="613587" y="151130"/>
                </a:lnTo>
                <a:lnTo>
                  <a:pt x="614527" y="149859"/>
                </a:lnTo>
                <a:close/>
              </a:path>
              <a:path w="701675" h="436879">
                <a:moveTo>
                  <a:pt x="592407" y="76200"/>
                </a:moveTo>
                <a:lnTo>
                  <a:pt x="562229" y="76200"/>
                </a:lnTo>
                <a:lnTo>
                  <a:pt x="565073" y="77470"/>
                </a:lnTo>
                <a:lnTo>
                  <a:pt x="570420" y="80009"/>
                </a:lnTo>
                <a:lnTo>
                  <a:pt x="572960" y="82550"/>
                </a:lnTo>
                <a:lnTo>
                  <a:pt x="577761" y="87629"/>
                </a:lnTo>
                <a:lnTo>
                  <a:pt x="580275" y="91440"/>
                </a:lnTo>
                <a:lnTo>
                  <a:pt x="610247" y="149859"/>
                </a:lnTo>
                <a:lnTo>
                  <a:pt x="616788" y="149859"/>
                </a:lnTo>
                <a:lnTo>
                  <a:pt x="618185" y="148590"/>
                </a:lnTo>
                <a:lnTo>
                  <a:pt x="621436" y="147320"/>
                </a:lnTo>
                <a:lnTo>
                  <a:pt x="622731" y="146050"/>
                </a:lnTo>
                <a:lnTo>
                  <a:pt x="624725" y="144779"/>
                </a:lnTo>
                <a:lnTo>
                  <a:pt x="625449" y="144779"/>
                </a:lnTo>
                <a:lnTo>
                  <a:pt x="626376" y="143509"/>
                </a:lnTo>
                <a:lnTo>
                  <a:pt x="626643" y="142240"/>
                </a:lnTo>
                <a:lnTo>
                  <a:pt x="626795" y="142240"/>
                </a:lnTo>
                <a:lnTo>
                  <a:pt x="626694" y="140970"/>
                </a:lnTo>
                <a:lnTo>
                  <a:pt x="598220" y="86359"/>
                </a:lnTo>
                <a:lnTo>
                  <a:pt x="594931" y="80009"/>
                </a:lnTo>
                <a:lnTo>
                  <a:pt x="592407" y="76200"/>
                </a:lnTo>
                <a:close/>
              </a:path>
              <a:path w="701675" h="436879">
                <a:moveTo>
                  <a:pt x="640119" y="44450"/>
                </a:moveTo>
                <a:lnTo>
                  <a:pt x="619747" y="44450"/>
                </a:lnTo>
                <a:lnTo>
                  <a:pt x="649351" y="102870"/>
                </a:lnTo>
                <a:lnTo>
                  <a:pt x="652145" y="106679"/>
                </a:lnTo>
                <a:lnTo>
                  <a:pt x="657987" y="113029"/>
                </a:lnTo>
                <a:lnTo>
                  <a:pt x="661136" y="115570"/>
                </a:lnTo>
                <a:lnTo>
                  <a:pt x="667918" y="118109"/>
                </a:lnTo>
                <a:lnTo>
                  <a:pt x="679437" y="118109"/>
                </a:lnTo>
                <a:lnTo>
                  <a:pt x="683717" y="116840"/>
                </a:lnTo>
                <a:lnTo>
                  <a:pt x="689838" y="113029"/>
                </a:lnTo>
                <a:lnTo>
                  <a:pt x="691311" y="111759"/>
                </a:lnTo>
                <a:lnTo>
                  <a:pt x="694131" y="110490"/>
                </a:lnTo>
                <a:lnTo>
                  <a:pt x="695439" y="109220"/>
                </a:lnTo>
                <a:lnTo>
                  <a:pt x="697839" y="106679"/>
                </a:lnTo>
                <a:lnTo>
                  <a:pt x="698842" y="106679"/>
                </a:lnTo>
                <a:lnTo>
                  <a:pt x="700468" y="104140"/>
                </a:lnTo>
                <a:lnTo>
                  <a:pt x="701509" y="101600"/>
                </a:lnTo>
                <a:lnTo>
                  <a:pt x="701484" y="100329"/>
                </a:lnTo>
                <a:lnTo>
                  <a:pt x="675208" y="100329"/>
                </a:lnTo>
                <a:lnTo>
                  <a:pt x="668350" y="96520"/>
                </a:lnTo>
                <a:lnTo>
                  <a:pt x="665060" y="92709"/>
                </a:lnTo>
                <a:lnTo>
                  <a:pt x="640119" y="44450"/>
                </a:lnTo>
                <a:close/>
              </a:path>
              <a:path w="701675" h="436879">
                <a:moveTo>
                  <a:pt x="696429" y="90170"/>
                </a:moveTo>
                <a:lnTo>
                  <a:pt x="692746" y="90170"/>
                </a:lnTo>
                <a:lnTo>
                  <a:pt x="691743" y="91440"/>
                </a:lnTo>
                <a:lnTo>
                  <a:pt x="691121" y="92709"/>
                </a:lnTo>
                <a:lnTo>
                  <a:pt x="689622" y="93979"/>
                </a:lnTo>
                <a:lnTo>
                  <a:pt x="688746" y="95250"/>
                </a:lnTo>
                <a:lnTo>
                  <a:pt x="686689" y="96520"/>
                </a:lnTo>
                <a:lnTo>
                  <a:pt x="685419" y="97790"/>
                </a:lnTo>
                <a:lnTo>
                  <a:pt x="679246" y="100329"/>
                </a:lnTo>
                <a:lnTo>
                  <a:pt x="701484" y="100329"/>
                </a:lnTo>
                <a:lnTo>
                  <a:pt x="700836" y="97790"/>
                </a:lnTo>
                <a:lnTo>
                  <a:pt x="700176" y="96520"/>
                </a:lnTo>
                <a:lnTo>
                  <a:pt x="699185" y="93979"/>
                </a:lnTo>
                <a:lnTo>
                  <a:pt x="698576" y="93979"/>
                </a:lnTo>
                <a:lnTo>
                  <a:pt x="697992" y="92709"/>
                </a:lnTo>
                <a:lnTo>
                  <a:pt x="696899" y="91440"/>
                </a:lnTo>
                <a:lnTo>
                  <a:pt x="696429" y="90170"/>
                </a:lnTo>
                <a:close/>
              </a:path>
              <a:path w="701675" h="436879">
                <a:moveTo>
                  <a:pt x="567677" y="58420"/>
                </a:moveTo>
                <a:lnTo>
                  <a:pt x="557491" y="58420"/>
                </a:lnTo>
                <a:lnTo>
                  <a:pt x="540969" y="66040"/>
                </a:lnTo>
                <a:lnTo>
                  <a:pt x="536613" y="69850"/>
                </a:lnTo>
                <a:lnTo>
                  <a:pt x="529374" y="80009"/>
                </a:lnTo>
                <a:lnTo>
                  <a:pt x="526516" y="87629"/>
                </a:lnTo>
                <a:lnTo>
                  <a:pt x="524421" y="95250"/>
                </a:lnTo>
                <a:lnTo>
                  <a:pt x="537438" y="95250"/>
                </a:lnTo>
                <a:lnTo>
                  <a:pt x="542582" y="85090"/>
                </a:lnTo>
                <a:lnTo>
                  <a:pt x="545896" y="81279"/>
                </a:lnTo>
                <a:lnTo>
                  <a:pt x="553123" y="77470"/>
                </a:lnTo>
                <a:lnTo>
                  <a:pt x="556209" y="77470"/>
                </a:lnTo>
                <a:lnTo>
                  <a:pt x="562229" y="76200"/>
                </a:lnTo>
                <a:lnTo>
                  <a:pt x="592407" y="76200"/>
                </a:lnTo>
                <a:lnTo>
                  <a:pt x="591566" y="74929"/>
                </a:lnTo>
                <a:lnTo>
                  <a:pt x="584695" y="67309"/>
                </a:lnTo>
                <a:lnTo>
                  <a:pt x="580859" y="63500"/>
                </a:lnTo>
                <a:lnTo>
                  <a:pt x="572350" y="59690"/>
                </a:lnTo>
                <a:lnTo>
                  <a:pt x="567677" y="58420"/>
                </a:lnTo>
                <a:close/>
              </a:path>
              <a:path w="701675" h="436879">
                <a:moveTo>
                  <a:pt x="695236" y="88900"/>
                </a:moveTo>
                <a:lnTo>
                  <a:pt x="694118" y="88900"/>
                </a:lnTo>
                <a:lnTo>
                  <a:pt x="693267" y="90170"/>
                </a:lnTo>
                <a:lnTo>
                  <a:pt x="695629" y="90170"/>
                </a:lnTo>
                <a:lnTo>
                  <a:pt x="695236" y="88900"/>
                </a:lnTo>
                <a:close/>
              </a:path>
              <a:path w="701675" h="436879">
                <a:moveTo>
                  <a:pt x="514921" y="81279"/>
                </a:moveTo>
                <a:lnTo>
                  <a:pt x="514070" y="82550"/>
                </a:lnTo>
                <a:lnTo>
                  <a:pt x="516293" y="82550"/>
                </a:lnTo>
                <a:lnTo>
                  <a:pt x="514921" y="81279"/>
                </a:lnTo>
                <a:close/>
              </a:path>
              <a:path w="701675" h="436879">
                <a:moveTo>
                  <a:pt x="616635" y="0"/>
                </a:moveTo>
                <a:lnTo>
                  <a:pt x="613575" y="0"/>
                </a:lnTo>
                <a:lnTo>
                  <a:pt x="611314" y="1270"/>
                </a:lnTo>
                <a:lnTo>
                  <a:pt x="609917" y="2539"/>
                </a:lnTo>
                <a:lnTo>
                  <a:pt x="606666" y="3809"/>
                </a:lnTo>
                <a:lnTo>
                  <a:pt x="605370" y="5079"/>
                </a:lnTo>
                <a:lnTo>
                  <a:pt x="603377" y="6350"/>
                </a:lnTo>
                <a:lnTo>
                  <a:pt x="602640" y="6350"/>
                </a:lnTo>
                <a:lnTo>
                  <a:pt x="601687" y="7620"/>
                </a:lnTo>
                <a:lnTo>
                  <a:pt x="601433" y="8889"/>
                </a:lnTo>
                <a:lnTo>
                  <a:pt x="601484" y="10159"/>
                </a:lnTo>
                <a:lnTo>
                  <a:pt x="612698" y="31750"/>
                </a:lnTo>
                <a:lnTo>
                  <a:pt x="599719" y="38100"/>
                </a:lnTo>
                <a:lnTo>
                  <a:pt x="599300" y="38100"/>
                </a:lnTo>
                <a:lnTo>
                  <a:pt x="598678" y="39370"/>
                </a:lnTo>
                <a:lnTo>
                  <a:pt x="598589" y="41909"/>
                </a:lnTo>
                <a:lnTo>
                  <a:pt x="598741" y="41909"/>
                </a:lnTo>
                <a:lnTo>
                  <a:pt x="599300" y="44450"/>
                </a:lnTo>
                <a:lnTo>
                  <a:pt x="599757" y="45720"/>
                </a:lnTo>
                <a:lnTo>
                  <a:pt x="601649" y="49529"/>
                </a:lnTo>
                <a:lnTo>
                  <a:pt x="602843" y="50800"/>
                </a:lnTo>
                <a:lnTo>
                  <a:pt x="605129" y="52070"/>
                </a:lnTo>
                <a:lnTo>
                  <a:pt x="606196" y="52070"/>
                </a:lnTo>
                <a:lnTo>
                  <a:pt x="619747" y="44450"/>
                </a:lnTo>
                <a:lnTo>
                  <a:pt x="640119" y="44450"/>
                </a:lnTo>
                <a:lnTo>
                  <a:pt x="636181" y="36829"/>
                </a:lnTo>
                <a:lnTo>
                  <a:pt x="659904" y="24129"/>
                </a:lnTo>
                <a:lnTo>
                  <a:pt x="660412" y="22859"/>
                </a:lnTo>
                <a:lnTo>
                  <a:pt x="629145" y="22859"/>
                </a:lnTo>
                <a:lnTo>
                  <a:pt x="617931" y="1270"/>
                </a:lnTo>
                <a:lnTo>
                  <a:pt x="617575" y="1270"/>
                </a:lnTo>
                <a:lnTo>
                  <a:pt x="616635" y="0"/>
                </a:lnTo>
                <a:close/>
              </a:path>
              <a:path w="701675" h="436879">
                <a:moveTo>
                  <a:pt x="652919" y="10159"/>
                </a:moveTo>
                <a:lnTo>
                  <a:pt x="652399" y="11429"/>
                </a:lnTo>
                <a:lnTo>
                  <a:pt x="629145" y="22859"/>
                </a:lnTo>
                <a:lnTo>
                  <a:pt x="660412" y="22859"/>
                </a:lnTo>
                <a:lnTo>
                  <a:pt x="660501" y="20320"/>
                </a:lnTo>
                <a:lnTo>
                  <a:pt x="659904" y="19050"/>
                </a:lnTo>
                <a:lnTo>
                  <a:pt x="657415" y="13970"/>
                </a:lnTo>
                <a:lnTo>
                  <a:pt x="656259" y="12700"/>
                </a:lnTo>
                <a:lnTo>
                  <a:pt x="655675" y="11429"/>
                </a:lnTo>
                <a:lnTo>
                  <a:pt x="653948" y="11429"/>
                </a:lnTo>
                <a:lnTo>
                  <a:pt x="652919" y="10159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5" name="object 15"/>
          <p:cNvSpPr/>
          <p:nvPr/>
        </p:nvSpPr>
        <p:spPr>
          <a:xfrm>
            <a:off x="5250159" y="6176085"/>
            <a:ext cx="618490" cy="374650"/>
          </a:xfrm>
          <a:custGeom>
            <a:avLst/>
            <a:gdLst/>
            <a:ahLst/>
            <a:cxnLst/>
            <a:rect l="l" t="t" r="r" b="b"/>
            <a:pathLst>
              <a:path w="618489" h="374650">
                <a:moveTo>
                  <a:pt x="54216" y="265430"/>
                </a:moveTo>
                <a:lnTo>
                  <a:pt x="37033" y="265430"/>
                </a:lnTo>
                <a:lnTo>
                  <a:pt x="19494" y="273050"/>
                </a:lnTo>
                <a:lnTo>
                  <a:pt x="0" y="309880"/>
                </a:lnTo>
                <a:lnTo>
                  <a:pt x="1117" y="317500"/>
                </a:lnTo>
                <a:lnTo>
                  <a:pt x="18008" y="355600"/>
                </a:lnTo>
                <a:lnTo>
                  <a:pt x="43649" y="374650"/>
                </a:lnTo>
                <a:lnTo>
                  <a:pt x="61506" y="374650"/>
                </a:lnTo>
                <a:lnTo>
                  <a:pt x="67741" y="372109"/>
                </a:lnTo>
                <a:lnTo>
                  <a:pt x="77266" y="367030"/>
                </a:lnTo>
                <a:lnTo>
                  <a:pt x="80124" y="365759"/>
                </a:lnTo>
                <a:lnTo>
                  <a:pt x="85318" y="361950"/>
                </a:lnTo>
                <a:lnTo>
                  <a:pt x="87617" y="359410"/>
                </a:lnTo>
                <a:lnTo>
                  <a:pt x="89598" y="356870"/>
                </a:lnTo>
                <a:lnTo>
                  <a:pt x="49682" y="356870"/>
                </a:lnTo>
                <a:lnTo>
                  <a:pt x="42443" y="353060"/>
                </a:lnTo>
                <a:lnTo>
                  <a:pt x="19915" y="316230"/>
                </a:lnTo>
                <a:lnTo>
                  <a:pt x="18747" y="308609"/>
                </a:lnTo>
                <a:lnTo>
                  <a:pt x="18897" y="302259"/>
                </a:lnTo>
                <a:lnTo>
                  <a:pt x="19977" y="294640"/>
                </a:lnTo>
                <a:lnTo>
                  <a:pt x="24447" y="288290"/>
                </a:lnTo>
                <a:lnTo>
                  <a:pt x="36156" y="281940"/>
                </a:lnTo>
                <a:lnTo>
                  <a:pt x="39763" y="280670"/>
                </a:lnTo>
                <a:lnTo>
                  <a:pt x="64617" y="280670"/>
                </a:lnTo>
                <a:lnTo>
                  <a:pt x="64744" y="278130"/>
                </a:lnTo>
                <a:lnTo>
                  <a:pt x="64109" y="275590"/>
                </a:lnTo>
                <a:lnTo>
                  <a:pt x="62153" y="271780"/>
                </a:lnTo>
                <a:lnTo>
                  <a:pt x="61607" y="270510"/>
                </a:lnTo>
                <a:lnTo>
                  <a:pt x="60655" y="269240"/>
                </a:lnTo>
                <a:lnTo>
                  <a:pt x="60159" y="269240"/>
                </a:lnTo>
                <a:lnTo>
                  <a:pt x="59105" y="267970"/>
                </a:lnTo>
                <a:lnTo>
                  <a:pt x="58572" y="266700"/>
                </a:lnTo>
                <a:lnTo>
                  <a:pt x="56629" y="266700"/>
                </a:lnTo>
                <a:lnTo>
                  <a:pt x="54216" y="265430"/>
                </a:lnTo>
                <a:close/>
              </a:path>
              <a:path w="618489" h="374650">
                <a:moveTo>
                  <a:pt x="91262" y="328930"/>
                </a:moveTo>
                <a:lnTo>
                  <a:pt x="88099" y="328930"/>
                </a:lnTo>
                <a:lnTo>
                  <a:pt x="87287" y="330200"/>
                </a:lnTo>
                <a:lnTo>
                  <a:pt x="84569" y="336550"/>
                </a:lnTo>
                <a:lnTo>
                  <a:pt x="81876" y="341630"/>
                </a:lnTo>
                <a:lnTo>
                  <a:pt x="61023" y="356870"/>
                </a:lnTo>
                <a:lnTo>
                  <a:pt x="89598" y="356870"/>
                </a:lnTo>
                <a:lnTo>
                  <a:pt x="91579" y="354330"/>
                </a:lnTo>
                <a:lnTo>
                  <a:pt x="93243" y="353060"/>
                </a:lnTo>
                <a:lnTo>
                  <a:pt x="95935" y="347980"/>
                </a:lnTo>
                <a:lnTo>
                  <a:pt x="96799" y="346709"/>
                </a:lnTo>
                <a:lnTo>
                  <a:pt x="97599" y="344170"/>
                </a:lnTo>
                <a:lnTo>
                  <a:pt x="97789" y="342900"/>
                </a:lnTo>
                <a:lnTo>
                  <a:pt x="97751" y="341630"/>
                </a:lnTo>
                <a:lnTo>
                  <a:pt x="97256" y="339090"/>
                </a:lnTo>
                <a:lnTo>
                  <a:pt x="96532" y="337820"/>
                </a:lnTo>
                <a:lnTo>
                  <a:pt x="96062" y="336550"/>
                </a:lnTo>
                <a:lnTo>
                  <a:pt x="95478" y="335280"/>
                </a:lnTo>
                <a:lnTo>
                  <a:pt x="94792" y="334009"/>
                </a:lnTo>
                <a:lnTo>
                  <a:pt x="94157" y="332740"/>
                </a:lnTo>
                <a:lnTo>
                  <a:pt x="92963" y="331470"/>
                </a:lnTo>
                <a:lnTo>
                  <a:pt x="92379" y="330200"/>
                </a:lnTo>
                <a:lnTo>
                  <a:pt x="91262" y="328930"/>
                </a:lnTo>
                <a:close/>
              </a:path>
              <a:path w="618489" h="374650">
                <a:moveTo>
                  <a:pt x="93256" y="238760"/>
                </a:moveTo>
                <a:lnTo>
                  <a:pt x="89230" y="238760"/>
                </a:lnTo>
                <a:lnTo>
                  <a:pt x="87007" y="240029"/>
                </a:lnTo>
                <a:lnTo>
                  <a:pt x="85661" y="240029"/>
                </a:lnTo>
                <a:lnTo>
                  <a:pt x="82499" y="242569"/>
                </a:lnTo>
                <a:lnTo>
                  <a:pt x="81203" y="242569"/>
                </a:lnTo>
                <a:lnTo>
                  <a:pt x="79197" y="243840"/>
                </a:lnTo>
                <a:lnTo>
                  <a:pt x="78435" y="245110"/>
                </a:lnTo>
                <a:lnTo>
                  <a:pt x="77431" y="246379"/>
                </a:lnTo>
                <a:lnTo>
                  <a:pt x="77152" y="246379"/>
                </a:lnTo>
                <a:lnTo>
                  <a:pt x="77063" y="247650"/>
                </a:lnTo>
                <a:lnTo>
                  <a:pt x="108826" y="309880"/>
                </a:lnTo>
                <a:lnTo>
                  <a:pt x="112217" y="314959"/>
                </a:lnTo>
                <a:lnTo>
                  <a:pt x="119087" y="322580"/>
                </a:lnTo>
                <a:lnTo>
                  <a:pt x="122948" y="325120"/>
                </a:lnTo>
                <a:lnTo>
                  <a:pt x="131495" y="330200"/>
                </a:lnTo>
                <a:lnTo>
                  <a:pt x="146367" y="330200"/>
                </a:lnTo>
                <a:lnTo>
                  <a:pt x="151879" y="328930"/>
                </a:lnTo>
                <a:lnTo>
                  <a:pt x="162915" y="322580"/>
                </a:lnTo>
                <a:lnTo>
                  <a:pt x="167284" y="318770"/>
                </a:lnTo>
                <a:lnTo>
                  <a:pt x="171816" y="312420"/>
                </a:lnTo>
                <a:lnTo>
                  <a:pt x="138785" y="312420"/>
                </a:lnTo>
                <a:lnTo>
                  <a:pt x="133375" y="308609"/>
                </a:lnTo>
                <a:lnTo>
                  <a:pt x="130835" y="307340"/>
                </a:lnTo>
                <a:lnTo>
                  <a:pt x="126060" y="300990"/>
                </a:lnTo>
                <a:lnTo>
                  <a:pt x="123520" y="297180"/>
                </a:lnTo>
                <a:lnTo>
                  <a:pt x="93624" y="240029"/>
                </a:lnTo>
                <a:lnTo>
                  <a:pt x="93256" y="238760"/>
                </a:lnTo>
                <a:close/>
              </a:path>
              <a:path w="618489" h="374650">
                <a:moveTo>
                  <a:pt x="154114" y="208279"/>
                </a:moveTo>
                <a:lnTo>
                  <a:pt x="147510" y="208279"/>
                </a:lnTo>
                <a:lnTo>
                  <a:pt x="146164" y="209550"/>
                </a:lnTo>
                <a:lnTo>
                  <a:pt x="142925" y="210819"/>
                </a:lnTo>
                <a:lnTo>
                  <a:pt x="141617" y="212090"/>
                </a:lnTo>
                <a:lnTo>
                  <a:pt x="139674" y="213360"/>
                </a:lnTo>
                <a:lnTo>
                  <a:pt x="138925" y="213360"/>
                </a:lnTo>
                <a:lnTo>
                  <a:pt x="137921" y="214629"/>
                </a:lnTo>
                <a:lnTo>
                  <a:pt x="137642" y="215900"/>
                </a:lnTo>
                <a:lnTo>
                  <a:pt x="137667" y="217169"/>
                </a:lnTo>
                <a:lnTo>
                  <a:pt x="170256" y="279400"/>
                </a:lnTo>
                <a:lnTo>
                  <a:pt x="168605" y="288290"/>
                </a:lnTo>
                <a:lnTo>
                  <a:pt x="147675" y="312420"/>
                </a:lnTo>
                <a:lnTo>
                  <a:pt x="171816" y="312420"/>
                </a:lnTo>
                <a:lnTo>
                  <a:pt x="174536" y="308609"/>
                </a:lnTo>
                <a:lnTo>
                  <a:pt x="177444" y="302259"/>
                </a:lnTo>
                <a:lnTo>
                  <a:pt x="179641" y="294640"/>
                </a:lnTo>
                <a:lnTo>
                  <a:pt x="198895" y="294640"/>
                </a:lnTo>
                <a:lnTo>
                  <a:pt x="154393" y="209550"/>
                </a:lnTo>
                <a:lnTo>
                  <a:pt x="154114" y="208279"/>
                </a:lnTo>
                <a:close/>
              </a:path>
              <a:path w="618489" h="374650">
                <a:moveTo>
                  <a:pt x="198895" y="294640"/>
                </a:moveTo>
                <a:lnTo>
                  <a:pt x="179641" y="294640"/>
                </a:lnTo>
                <a:lnTo>
                  <a:pt x="186029" y="306070"/>
                </a:lnTo>
                <a:lnTo>
                  <a:pt x="186359" y="307340"/>
                </a:lnTo>
                <a:lnTo>
                  <a:pt x="189928" y="307340"/>
                </a:lnTo>
                <a:lnTo>
                  <a:pt x="191985" y="306070"/>
                </a:lnTo>
                <a:lnTo>
                  <a:pt x="193255" y="306070"/>
                </a:lnTo>
                <a:lnTo>
                  <a:pt x="196164" y="304800"/>
                </a:lnTo>
                <a:lnTo>
                  <a:pt x="197294" y="303530"/>
                </a:lnTo>
                <a:lnTo>
                  <a:pt x="199072" y="302259"/>
                </a:lnTo>
                <a:lnTo>
                  <a:pt x="199745" y="302259"/>
                </a:lnTo>
                <a:lnTo>
                  <a:pt x="200659" y="300990"/>
                </a:lnTo>
                <a:lnTo>
                  <a:pt x="200913" y="299720"/>
                </a:lnTo>
                <a:lnTo>
                  <a:pt x="200888" y="298450"/>
                </a:lnTo>
                <a:lnTo>
                  <a:pt x="198895" y="294640"/>
                </a:lnTo>
                <a:close/>
              </a:path>
              <a:path w="618489" h="374650">
                <a:moveTo>
                  <a:pt x="233387" y="281940"/>
                </a:moveTo>
                <a:lnTo>
                  <a:pt x="225501" y="281940"/>
                </a:lnTo>
                <a:lnTo>
                  <a:pt x="227037" y="283209"/>
                </a:lnTo>
                <a:lnTo>
                  <a:pt x="231051" y="283209"/>
                </a:lnTo>
                <a:lnTo>
                  <a:pt x="233387" y="281940"/>
                </a:lnTo>
                <a:close/>
              </a:path>
              <a:path w="618489" h="374650">
                <a:moveTo>
                  <a:pt x="64147" y="280670"/>
                </a:moveTo>
                <a:lnTo>
                  <a:pt x="57162" y="280670"/>
                </a:lnTo>
                <a:lnTo>
                  <a:pt x="60871" y="281940"/>
                </a:lnTo>
                <a:lnTo>
                  <a:pt x="62293" y="281940"/>
                </a:lnTo>
                <a:lnTo>
                  <a:pt x="64147" y="280670"/>
                </a:lnTo>
                <a:close/>
              </a:path>
              <a:path w="618489" h="374650">
                <a:moveTo>
                  <a:pt x="275526" y="231140"/>
                </a:moveTo>
                <a:lnTo>
                  <a:pt x="243331" y="231140"/>
                </a:lnTo>
                <a:lnTo>
                  <a:pt x="248907" y="232410"/>
                </a:lnTo>
                <a:lnTo>
                  <a:pt x="251396" y="232410"/>
                </a:lnTo>
                <a:lnTo>
                  <a:pt x="255739" y="234950"/>
                </a:lnTo>
                <a:lnTo>
                  <a:pt x="257479" y="236219"/>
                </a:lnTo>
                <a:lnTo>
                  <a:pt x="260057" y="241300"/>
                </a:lnTo>
                <a:lnTo>
                  <a:pt x="260705" y="243840"/>
                </a:lnTo>
                <a:lnTo>
                  <a:pt x="260794" y="247650"/>
                </a:lnTo>
                <a:lnTo>
                  <a:pt x="260286" y="250190"/>
                </a:lnTo>
                <a:lnTo>
                  <a:pt x="233933" y="266700"/>
                </a:lnTo>
                <a:lnTo>
                  <a:pt x="230974" y="267970"/>
                </a:lnTo>
                <a:lnTo>
                  <a:pt x="216865" y="267970"/>
                </a:lnTo>
                <a:lnTo>
                  <a:pt x="216382" y="269240"/>
                </a:lnTo>
                <a:lnTo>
                  <a:pt x="216458" y="270510"/>
                </a:lnTo>
                <a:lnTo>
                  <a:pt x="216649" y="271780"/>
                </a:lnTo>
                <a:lnTo>
                  <a:pt x="217271" y="273050"/>
                </a:lnTo>
                <a:lnTo>
                  <a:pt x="217754" y="274320"/>
                </a:lnTo>
                <a:lnTo>
                  <a:pt x="219468" y="278130"/>
                </a:lnTo>
                <a:lnTo>
                  <a:pt x="220471" y="279400"/>
                </a:lnTo>
                <a:lnTo>
                  <a:pt x="222364" y="281940"/>
                </a:lnTo>
                <a:lnTo>
                  <a:pt x="238734" y="281940"/>
                </a:lnTo>
                <a:lnTo>
                  <a:pt x="241630" y="280670"/>
                </a:lnTo>
                <a:lnTo>
                  <a:pt x="247878" y="279400"/>
                </a:lnTo>
                <a:lnTo>
                  <a:pt x="251028" y="278130"/>
                </a:lnTo>
                <a:lnTo>
                  <a:pt x="259359" y="273050"/>
                </a:lnTo>
                <a:lnTo>
                  <a:pt x="263753" y="270510"/>
                </a:lnTo>
                <a:lnTo>
                  <a:pt x="271043" y="262890"/>
                </a:lnTo>
                <a:lnTo>
                  <a:pt x="273786" y="259079"/>
                </a:lnTo>
                <a:lnTo>
                  <a:pt x="277456" y="251460"/>
                </a:lnTo>
                <a:lnTo>
                  <a:pt x="278295" y="247650"/>
                </a:lnTo>
                <a:lnTo>
                  <a:pt x="277977" y="238760"/>
                </a:lnTo>
                <a:lnTo>
                  <a:pt x="276707" y="233679"/>
                </a:lnTo>
                <a:lnTo>
                  <a:pt x="275526" y="231140"/>
                </a:lnTo>
                <a:close/>
              </a:path>
              <a:path w="618489" h="374650">
                <a:moveTo>
                  <a:pt x="219709" y="266700"/>
                </a:moveTo>
                <a:lnTo>
                  <a:pt x="218401" y="266700"/>
                </a:lnTo>
                <a:lnTo>
                  <a:pt x="217220" y="267970"/>
                </a:lnTo>
                <a:lnTo>
                  <a:pt x="223469" y="267970"/>
                </a:lnTo>
                <a:lnTo>
                  <a:pt x="219709" y="266700"/>
                </a:lnTo>
                <a:close/>
              </a:path>
              <a:path w="618489" h="374650">
                <a:moveTo>
                  <a:pt x="47764" y="264160"/>
                </a:moveTo>
                <a:lnTo>
                  <a:pt x="45250" y="265430"/>
                </a:lnTo>
                <a:lnTo>
                  <a:pt x="52438" y="265430"/>
                </a:lnTo>
                <a:lnTo>
                  <a:pt x="47764" y="264160"/>
                </a:lnTo>
                <a:close/>
              </a:path>
              <a:path w="618489" h="374650">
                <a:moveTo>
                  <a:pt x="294774" y="161290"/>
                </a:moveTo>
                <a:lnTo>
                  <a:pt x="273735" y="161290"/>
                </a:lnTo>
                <a:lnTo>
                  <a:pt x="303352" y="218440"/>
                </a:lnTo>
                <a:lnTo>
                  <a:pt x="306133" y="222250"/>
                </a:lnTo>
                <a:lnTo>
                  <a:pt x="311975" y="229869"/>
                </a:lnTo>
                <a:lnTo>
                  <a:pt x="315137" y="231140"/>
                </a:lnTo>
                <a:lnTo>
                  <a:pt x="321919" y="234950"/>
                </a:lnTo>
                <a:lnTo>
                  <a:pt x="325577" y="234950"/>
                </a:lnTo>
                <a:lnTo>
                  <a:pt x="333425" y="233679"/>
                </a:lnTo>
                <a:lnTo>
                  <a:pt x="349427" y="224790"/>
                </a:lnTo>
                <a:lnTo>
                  <a:pt x="351828" y="223519"/>
                </a:lnTo>
                <a:lnTo>
                  <a:pt x="352831" y="222250"/>
                </a:lnTo>
                <a:lnTo>
                  <a:pt x="354456" y="220979"/>
                </a:lnTo>
                <a:lnTo>
                  <a:pt x="355003" y="219710"/>
                </a:lnTo>
                <a:lnTo>
                  <a:pt x="355498" y="218440"/>
                </a:lnTo>
                <a:lnTo>
                  <a:pt x="355472" y="217169"/>
                </a:lnTo>
                <a:lnTo>
                  <a:pt x="329196" y="217169"/>
                </a:lnTo>
                <a:lnTo>
                  <a:pt x="322351" y="212090"/>
                </a:lnTo>
                <a:lnTo>
                  <a:pt x="319049" y="208279"/>
                </a:lnTo>
                <a:lnTo>
                  <a:pt x="294774" y="161290"/>
                </a:lnTo>
                <a:close/>
              </a:path>
              <a:path w="618489" h="374650">
                <a:moveTo>
                  <a:pt x="237718" y="170179"/>
                </a:moveTo>
                <a:lnTo>
                  <a:pt x="220103" y="170179"/>
                </a:lnTo>
                <a:lnTo>
                  <a:pt x="214909" y="172719"/>
                </a:lnTo>
                <a:lnTo>
                  <a:pt x="212432" y="172719"/>
                </a:lnTo>
                <a:lnTo>
                  <a:pt x="204622" y="177800"/>
                </a:lnTo>
                <a:lnTo>
                  <a:pt x="200253" y="180340"/>
                </a:lnTo>
                <a:lnTo>
                  <a:pt x="193624" y="187960"/>
                </a:lnTo>
                <a:lnTo>
                  <a:pt x="191236" y="191769"/>
                </a:lnTo>
                <a:lnTo>
                  <a:pt x="188315" y="199390"/>
                </a:lnTo>
                <a:lnTo>
                  <a:pt x="187744" y="203200"/>
                </a:lnTo>
                <a:lnTo>
                  <a:pt x="188353" y="210819"/>
                </a:lnTo>
                <a:lnTo>
                  <a:pt x="189407" y="214629"/>
                </a:lnTo>
                <a:lnTo>
                  <a:pt x="193281" y="222250"/>
                </a:lnTo>
                <a:lnTo>
                  <a:pt x="195681" y="224790"/>
                </a:lnTo>
                <a:lnTo>
                  <a:pt x="201193" y="228600"/>
                </a:lnTo>
                <a:lnTo>
                  <a:pt x="204152" y="231140"/>
                </a:lnTo>
                <a:lnTo>
                  <a:pt x="210489" y="232410"/>
                </a:lnTo>
                <a:lnTo>
                  <a:pt x="213779" y="233679"/>
                </a:lnTo>
                <a:lnTo>
                  <a:pt x="223977" y="233679"/>
                </a:lnTo>
                <a:lnTo>
                  <a:pt x="230746" y="232410"/>
                </a:lnTo>
                <a:lnTo>
                  <a:pt x="240347" y="231140"/>
                </a:lnTo>
                <a:lnTo>
                  <a:pt x="275526" y="231140"/>
                </a:lnTo>
                <a:lnTo>
                  <a:pt x="274345" y="228600"/>
                </a:lnTo>
                <a:lnTo>
                  <a:pt x="258489" y="215900"/>
                </a:lnTo>
                <a:lnTo>
                  <a:pt x="213969" y="215900"/>
                </a:lnTo>
                <a:lnTo>
                  <a:pt x="209511" y="213360"/>
                </a:lnTo>
                <a:lnTo>
                  <a:pt x="207733" y="210819"/>
                </a:lnTo>
                <a:lnTo>
                  <a:pt x="205447" y="207010"/>
                </a:lnTo>
                <a:lnTo>
                  <a:pt x="204901" y="204469"/>
                </a:lnTo>
                <a:lnTo>
                  <a:pt x="204660" y="200660"/>
                </a:lnTo>
                <a:lnTo>
                  <a:pt x="204990" y="199390"/>
                </a:lnTo>
                <a:lnTo>
                  <a:pt x="206514" y="195579"/>
                </a:lnTo>
                <a:lnTo>
                  <a:pt x="207797" y="194310"/>
                </a:lnTo>
                <a:lnTo>
                  <a:pt x="211378" y="190500"/>
                </a:lnTo>
                <a:lnTo>
                  <a:pt x="213664" y="189229"/>
                </a:lnTo>
                <a:lnTo>
                  <a:pt x="219557" y="185419"/>
                </a:lnTo>
                <a:lnTo>
                  <a:pt x="222516" y="184150"/>
                </a:lnTo>
                <a:lnTo>
                  <a:pt x="228104" y="184150"/>
                </a:lnTo>
                <a:lnTo>
                  <a:pt x="230606" y="182879"/>
                </a:lnTo>
                <a:lnTo>
                  <a:pt x="242265" y="182879"/>
                </a:lnTo>
                <a:lnTo>
                  <a:pt x="242696" y="181610"/>
                </a:lnTo>
                <a:lnTo>
                  <a:pt x="242696" y="180340"/>
                </a:lnTo>
                <a:lnTo>
                  <a:pt x="242519" y="179069"/>
                </a:lnTo>
                <a:lnTo>
                  <a:pt x="241858" y="177800"/>
                </a:lnTo>
                <a:lnTo>
                  <a:pt x="241414" y="176529"/>
                </a:lnTo>
                <a:lnTo>
                  <a:pt x="240296" y="173990"/>
                </a:lnTo>
                <a:lnTo>
                  <a:pt x="239788" y="173990"/>
                </a:lnTo>
                <a:lnTo>
                  <a:pt x="238429" y="171450"/>
                </a:lnTo>
                <a:lnTo>
                  <a:pt x="237718" y="170179"/>
                </a:lnTo>
                <a:close/>
              </a:path>
              <a:path w="618489" h="374650">
                <a:moveTo>
                  <a:pt x="349618" y="205740"/>
                </a:moveTo>
                <a:lnTo>
                  <a:pt x="347256" y="205740"/>
                </a:lnTo>
                <a:lnTo>
                  <a:pt x="346735" y="207010"/>
                </a:lnTo>
                <a:lnTo>
                  <a:pt x="345732" y="208279"/>
                </a:lnTo>
                <a:lnTo>
                  <a:pt x="345109" y="208279"/>
                </a:lnTo>
                <a:lnTo>
                  <a:pt x="343623" y="210819"/>
                </a:lnTo>
                <a:lnTo>
                  <a:pt x="342734" y="210819"/>
                </a:lnTo>
                <a:lnTo>
                  <a:pt x="340677" y="213360"/>
                </a:lnTo>
                <a:lnTo>
                  <a:pt x="339407" y="213360"/>
                </a:lnTo>
                <a:lnTo>
                  <a:pt x="333235" y="217169"/>
                </a:lnTo>
                <a:lnTo>
                  <a:pt x="355472" y="217169"/>
                </a:lnTo>
                <a:lnTo>
                  <a:pt x="354825" y="214629"/>
                </a:lnTo>
                <a:lnTo>
                  <a:pt x="354177" y="213360"/>
                </a:lnTo>
                <a:lnTo>
                  <a:pt x="353174" y="210819"/>
                </a:lnTo>
                <a:lnTo>
                  <a:pt x="351980" y="208279"/>
                </a:lnTo>
                <a:lnTo>
                  <a:pt x="350900" y="207010"/>
                </a:lnTo>
                <a:lnTo>
                  <a:pt x="350418" y="207010"/>
                </a:lnTo>
                <a:lnTo>
                  <a:pt x="349618" y="205740"/>
                </a:lnTo>
                <a:close/>
              </a:path>
              <a:path w="618489" h="374650">
                <a:moveTo>
                  <a:pt x="255346" y="214629"/>
                </a:moveTo>
                <a:lnTo>
                  <a:pt x="241706" y="214629"/>
                </a:lnTo>
                <a:lnTo>
                  <a:pt x="231609" y="215900"/>
                </a:lnTo>
                <a:lnTo>
                  <a:pt x="258489" y="215900"/>
                </a:lnTo>
                <a:lnTo>
                  <a:pt x="255346" y="214629"/>
                </a:lnTo>
                <a:close/>
              </a:path>
              <a:path w="618489" h="374650">
                <a:moveTo>
                  <a:pt x="152145" y="207010"/>
                </a:moveTo>
                <a:lnTo>
                  <a:pt x="150647" y="207010"/>
                </a:lnTo>
                <a:lnTo>
                  <a:pt x="149720" y="208279"/>
                </a:lnTo>
                <a:lnTo>
                  <a:pt x="152768" y="208279"/>
                </a:lnTo>
                <a:lnTo>
                  <a:pt x="152145" y="207010"/>
                </a:lnTo>
                <a:close/>
              </a:path>
              <a:path w="618489" h="374650">
                <a:moveTo>
                  <a:pt x="402551" y="85089"/>
                </a:moveTo>
                <a:lnTo>
                  <a:pt x="396366" y="85089"/>
                </a:lnTo>
                <a:lnTo>
                  <a:pt x="383209" y="86360"/>
                </a:lnTo>
                <a:lnTo>
                  <a:pt x="346519" y="111760"/>
                </a:lnTo>
                <a:lnTo>
                  <a:pt x="340448" y="137160"/>
                </a:lnTo>
                <a:lnTo>
                  <a:pt x="343014" y="151129"/>
                </a:lnTo>
                <a:lnTo>
                  <a:pt x="367322" y="189229"/>
                </a:lnTo>
                <a:lnTo>
                  <a:pt x="384213" y="198119"/>
                </a:lnTo>
                <a:lnTo>
                  <a:pt x="390397" y="198119"/>
                </a:lnTo>
                <a:lnTo>
                  <a:pt x="431330" y="182879"/>
                </a:lnTo>
                <a:lnTo>
                  <a:pt x="432313" y="181610"/>
                </a:lnTo>
                <a:lnTo>
                  <a:pt x="401421" y="181610"/>
                </a:lnTo>
                <a:lnTo>
                  <a:pt x="392429" y="180340"/>
                </a:lnTo>
                <a:lnTo>
                  <a:pt x="388315" y="180340"/>
                </a:lnTo>
                <a:lnTo>
                  <a:pt x="380809" y="175260"/>
                </a:lnTo>
                <a:lnTo>
                  <a:pt x="377380" y="172719"/>
                </a:lnTo>
                <a:lnTo>
                  <a:pt x="371132" y="165100"/>
                </a:lnTo>
                <a:lnTo>
                  <a:pt x="368299" y="160020"/>
                </a:lnTo>
                <a:lnTo>
                  <a:pt x="363131" y="151129"/>
                </a:lnTo>
                <a:lnTo>
                  <a:pt x="361251" y="146050"/>
                </a:lnTo>
                <a:lnTo>
                  <a:pt x="358978" y="135890"/>
                </a:lnTo>
                <a:lnTo>
                  <a:pt x="358736" y="130810"/>
                </a:lnTo>
                <a:lnTo>
                  <a:pt x="359994" y="123189"/>
                </a:lnTo>
                <a:lnTo>
                  <a:pt x="385444" y="101600"/>
                </a:lnTo>
                <a:lnTo>
                  <a:pt x="426799" y="101600"/>
                </a:lnTo>
                <a:lnTo>
                  <a:pt x="419455" y="93979"/>
                </a:lnTo>
                <a:lnTo>
                  <a:pt x="414121" y="90170"/>
                </a:lnTo>
                <a:lnTo>
                  <a:pt x="402551" y="85089"/>
                </a:lnTo>
                <a:close/>
              </a:path>
              <a:path w="618489" h="374650">
                <a:moveTo>
                  <a:pt x="426799" y="101600"/>
                </a:moveTo>
                <a:lnTo>
                  <a:pt x="394423" y="101600"/>
                </a:lnTo>
                <a:lnTo>
                  <a:pt x="398538" y="102870"/>
                </a:lnTo>
                <a:lnTo>
                  <a:pt x="406006" y="107950"/>
                </a:lnTo>
                <a:lnTo>
                  <a:pt x="409435" y="110489"/>
                </a:lnTo>
                <a:lnTo>
                  <a:pt x="415670" y="118110"/>
                </a:lnTo>
                <a:lnTo>
                  <a:pt x="418490" y="123189"/>
                </a:lnTo>
                <a:lnTo>
                  <a:pt x="420992" y="127000"/>
                </a:lnTo>
                <a:lnTo>
                  <a:pt x="423659" y="132079"/>
                </a:lnTo>
                <a:lnTo>
                  <a:pt x="425576" y="137160"/>
                </a:lnTo>
                <a:lnTo>
                  <a:pt x="427901" y="147320"/>
                </a:lnTo>
                <a:lnTo>
                  <a:pt x="428167" y="152400"/>
                </a:lnTo>
                <a:lnTo>
                  <a:pt x="426872" y="160020"/>
                </a:lnTo>
                <a:lnTo>
                  <a:pt x="425246" y="163829"/>
                </a:lnTo>
                <a:lnTo>
                  <a:pt x="419988" y="171450"/>
                </a:lnTo>
                <a:lnTo>
                  <a:pt x="416293" y="173990"/>
                </a:lnTo>
                <a:lnTo>
                  <a:pt x="406285" y="179069"/>
                </a:lnTo>
                <a:lnTo>
                  <a:pt x="401421" y="181610"/>
                </a:lnTo>
                <a:lnTo>
                  <a:pt x="432313" y="181610"/>
                </a:lnTo>
                <a:lnTo>
                  <a:pt x="440181" y="171450"/>
                </a:lnTo>
                <a:lnTo>
                  <a:pt x="443141" y="166370"/>
                </a:lnTo>
                <a:lnTo>
                  <a:pt x="446150" y="153670"/>
                </a:lnTo>
                <a:lnTo>
                  <a:pt x="446277" y="146050"/>
                </a:lnTo>
                <a:lnTo>
                  <a:pt x="443776" y="132079"/>
                </a:lnTo>
                <a:lnTo>
                  <a:pt x="441261" y="124460"/>
                </a:lnTo>
                <a:lnTo>
                  <a:pt x="437502" y="118110"/>
                </a:lnTo>
                <a:lnTo>
                  <a:pt x="433628" y="110489"/>
                </a:lnTo>
                <a:lnTo>
                  <a:pt x="429247" y="104139"/>
                </a:lnTo>
                <a:lnTo>
                  <a:pt x="426799" y="101600"/>
                </a:lnTo>
                <a:close/>
              </a:path>
              <a:path w="618489" h="374650">
                <a:moveTo>
                  <a:pt x="233781" y="168910"/>
                </a:moveTo>
                <a:lnTo>
                  <a:pt x="226987" y="168910"/>
                </a:lnTo>
                <a:lnTo>
                  <a:pt x="222516" y="170179"/>
                </a:lnTo>
                <a:lnTo>
                  <a:pt x="235750" y="170179"/>
                </a:lnTo>
                <a:lnTo>
                  <a:pt x="233781" y="168910"/>
                </a:lnTo>
                <a:close/>
              </a:path>
              <a:path w="618489" h="374650">
                <a:moveTo>
                  <a:pt x="271564" y="116839"/>
                </a:moveTo>
                <a:lnTo>
                  <a:pt x="267563" y="116839"/>
                </a:lnTo>
                <a:lnTo>
                  <a:pt x="265302" y="118110"/>
                </a:lnTo>
                <a:lnTo>
                  <a:pt x="263905" y="118110"/>
                </a:lnTo>
                <a:lnTo>
                  <a:pt x="260654" y="119379"/>
                </a:lnTo>
                <a:lnTo>
                  <a:pt x="259359" y="120650"/>
                </a:lnTo>
                <a:lnTo>
                  <a:pt x="257365" y="121920"/>
                </a:lnTo>
                <a:lnTo>
                  <a:pt x="256641" y="123189"/>
                </a:lnTo>
                <a:lnTo>
                  <a:pt x="255676" y="124460"/>
                </a:lnTo>
                <a:lnTo>
                  <a:pt x="255422" y="124460"/>
                </a:lnTo>
                <a:lnTo>
                  <a:pt x="255371" y="125729"/>
                </a:lnTo>
                <a:lnTo>
                  <a:pt x="266687" y="147320"/>
                </a:lnTo>
                <a:lnTo>
                  <a:pt x="253707" y="154940"/>
                </a:lnTo>
                <a:lnTo>
                  <a:pt x="253288" y="154940"/>
                </a:lnTo>
                <a:lnTo>
                  <a:pt x="252666" y="156210"/>
                </a:lnTo>
                <a:lnTo>
                  <a:pt x="252577" y="157479"/>
                </a:lnTo>
                <a:lnTo>
                  <a:pt x="252729" y="158750"/>
                </a:lnTo>
                <a:lnTo>
                  <a:pt x="253288" y="160020"/>
                </a:lnTo>
                <a:lnTo>
                  <a:pt x="253758" y="161290"/>
                </a:lnTo>
                <a:lnTo>
                  <a:pt x="255638" y="165100"/>
                </a:lnTo>
                <a:lnTo>
                  <a:pt x="256832" y="166370"/>
                </a:lnTo>
                <a:lnTo>
                  <a:pt x="259118" y="167640"/>
                </a:lnTo>
                <a:lnTo>
                  <a:pt x="260184" y="168910"/>
                </a:lnTo>
                <a:lnTo>
                  <a:pt x="273735" y="161290"/>
                </a:lnTo>
                <a:lnTo>
                  <a:pt x="294774" y="161290"/>
                </a:lnTo>
                <a:lnTo>
                  <a:pt x="290182" y="152400"/>
                </a:lnTo>
                <a:lnTo>
                  <a:pt x="313893" y="140970"/>
                </a:lnTo>
                <a:lnTo>
                  <a:pt x="314413" y="139700"/>
                </a:lnTo>
                <a:lnTo>
                  <a:pt x="283133" y="139700"/>
                </a:lnTo>
                <a:lnTo>
                  <a:pt x="271919" y="118110"/>
                </a:lnTo>
                <a:lnTo>
                  <a:pt x="271564" y="116839"/>
                </a:lnTo>
                <a:close/>
              </a:path>
              <a:path w="618489" h="374650">
                <a:moveTo>
                  <a:pt x="453732" y="53339"/>
                </a:moveTo>
                <a:lnTo>
                  <a:pt x="446493" y="53339"/>
                </a:lnTo>
                <a:lnTo>
                  <a:pt x="443509" y="55879"/>
                </a:lnTo>
                <a:lnTo>
                  <a:pt x="442302" y="55879"/>
                </a:lnTo>
                <a:lnTo>
                  <a:pt x="440550" y="57150"/>
                </a:lnTo>
                <a:lnTo>
                  <a:pt x="439889" y="58420"/>
                </a:lnTo>
                <a:lnTo>
                  <a:pt x="439000" y="58420"/>
                </a:lnTo>
                <a:lnTo>
                  <a:pt x="438772" y="59689"/>
                </a:lnTo>
                <a:lnTo>
                  <a:pt x="438746" y="60960"/>
                </a:lnTo>
                <a:lnTo>
                  <a:pt x="438886" y="60960"/>
                </a:lnTo>
                <a:lnTo>
                  <a:pt x="485647" y="151129"/>
                </a:lnTo>
                <a:lnTo>
                  <a:pt x="486003" y="151129"/>
                </a:lnTo>
                <a:lnTo>
                  <a:pt x="486841" y="152400"/>
                </a:lnTo>
                <a:lnTo>
                  <a:pt x="489927" y="152400"/>
                </a:lnTo>
                <a:lnTo>
                  <a:pt x="492188" y="151129"/>
                </a:lnTo>
                <a:lnTo>
                  <a:pt x="493547" y="149860"/>
                </a:lnTo>
                <a:lnTo>
                  <a:pt x="496798" y="148590"/>
                </a:lnTo>
                <a:lnTo>
                  <a:pt x="498132" y="148590"/>
                </a:lnTo>
                <a:lnTo>
                  <a:pt x="500125" y="146050"/>
                </a:lnTo>
                <a:lnTo>
                  <a:pt x="500849" y="146050"/>
                </a:lnTo>
                <a:lnTo>
                  <a:pt x="501776" y="144779"/>
                </a:lnTo>
                <a:lnTo>
                  <a:pt x="502043" y="144779"/>
                </a:lnTo>
                <a:lnTo>
                  <a:pt x="502094" y="142240"/>
                </a:lnTo>
                <a:lnTo>
                  <a:pt x="469518" y="80010"/>
                </a:lnTo>
                <a:lnTo>
                  <a:pt x="471093" y="72389"/>
                </a:lnTo>
                <a:lnTo>
                  <a:pt x="473049" y="66039"/>
                </a:lnTo>
                <a:lnTo>
                  <a:pt x="460120" y="66039"/>
                </a:lnTo>
                <a:lnTo>
                  <a:pt x="453732" y="53339"/>
                </a:lnTo>
                <a:close/>
              </a:path>
              <a:path w="618489" h="374650">
                <a:moveTo>
                  <a:pt x="308495" y="127000"/>
                </a:moveTo>
                <a:lnTo>
                  <a:pt x="306400" y="127000"/>
                </a:lnTo>
                <a:lnTo>
                  <a:pt x="283133" y="139700"/>
                </a:lnTo>
                <a:lnTo>
                  <a:pt x="314413" y="139700"/>
                </a:lnTo>
                <a:lnTo>
                  <a:pt x="314490" y="137160"/>
                </a:lnTo>
                <a:lnTo>
                  <a:pt x="313893" y="134620"/>
                </a:lnTo>
                <a:lnTo>
                  <a:pt x="312013" y="130810"/>
                </a:lnTo>
                <a:lnTo>
                  <a:pt x="311403" y="130810"/>
                </a:lnTo>
                <a:lnTo>
                  <a:pt x="310248" y="128270"/>
                </a:lnTo>
                <a:lnTo>
                  <a:pt x="309664" y="128270"/>
                </a:lnTo>
                <a:lnTo>
                  <a:pt x="308495" y="127000"/>
                </a:lnTo>
                <a:close/>
              </a:path>
              <a:path w="618489" h="374650">
                <a:moveTo>
                  <a:pt x="527843" y="48260"/>
                </a:moveTo>
                <a:lnTo>
                  <a:pt x="498868" y="48260"/>
                </a:lnTo>
                <a:lnTo>
                  <a:pt x="504101" y="52070"/>
                </a:lnTo>
                <a:lnTo>
                  <a:pt x="506577" y="53339"/>
                </a:lnTo>
                <a:lnTo>
                  <a:pt x="511251" y="59689"/>
                </a:lnTo>
                <a:lnTo>
                  <a:pt x="513384" y="62229"/>
                </a:lnTo>
                <a:lnTo>
                  <a:pt x="543712" y="120650"/>
                </a:lnTo>
                <a:lnTo>
                  <a:pt x="544055" y="121920"/>
                </a:lnTo>
                <a:lnTo>
                  <a:pt x="547992" y="121920"/>
                </a:lnTo>
                <a:lnTo>
                  <a:pt x="550329" y="120650"/>
                </a:lnTo>
                <a:lnTo>
                  <a:pt x="551675" y="120650"/>
                </a:lnTo>
                <a:lnTo>
                  <a:pt x="554799" y="118110"/>
                </a:lnTo>
                <a:lnTo>
                  <a:pt x="556082" y="118110"/>
                </a:lnTo>
                <a:lnTo>
                  <a:pt x="558076" y="116839"/>
                </a:lnTo>
                <a:lnTo>
                  <a:pt x="558825" y="115570"/>
                </a:lnTo>
                <a:lnTo>
                  <a:pt x="559815" y="114300"/>
                </a:lnTo>
                <a:lnTo>
                  <a:pt x="560095" y="114300"/>
                </a:lnTo>
                <a:lnTo>
                  <a:pt x="560158" y="113029"/>
                </a:lnTo>
                <a:lnTo>
                  <a:pt x="527570" y="49529"/>
                </a:lnTo>
                <a:lnTo>
                  <a:pt x="527843" y="48260"/>
                </a:lnTo>
                <a:close/>
              </a:path>
              <a:path w="618489" h="374650">
                <a:moveTo>
                  <a:pt x="604964" y="91439"/>
                </a:moveTo>
                <a:lnTo>
                  <a:pt x="601929" y="91439"/>
                </a:lnTo>
                <a:lnTo>
                  <a:pt x="602830" y="92710"/>
                </a:lnTo>
                <a:lnTo>
                  <a:pt x="603440" y="92710"/>
                </a:lnTo>
                <a:lnTo>
                  <a:pt x="604964" y="91439"/>
                </a:lnTo>
                <a:close/>
              </a:path>
              <a:path w="618489" h="374650">
                <a:moveTo>
                  <a:pt x="583912" y="17779"/>
                </a:moveTo>
                <a:lnTo>
                  <a:pt x="554189" y="17779"/>
                </a:lnTo>
                <a:lnTo>
                  <a:pt x="556933" y="19050"/>
                </a:lnTo>
                <a:lnTo>
                  <a:pt x="562152" y="21589"/>
                </a:lnTo>
                <a:lnTo>
                  <a:pt x="564603" y="24129"/>
                </a:lnTo>
                <a:lnTo>
                  <a:pt x="569137" y="29210"/>
                </a:lnTo>
                <a:lnTo>
                  <a:pt x="571245" y="33020"/>
                </a:lnTo>
                <a:lnTo>
                  <a:pt x="601560" y="91439"/>
                </a:lnTo>
                <a:lnTo>
                  <a:pt x="608164" y="91439"/>
                </a:lnTo>
                <a:lnTo>
                  <a:pt x="609549" y="90170"/>
                </a:lnTo>
                <a:lnTo>
                  <a:pt x="612787" y="88900"/>
                </a:lnTo>
                <a:lnTo>
                  <a:pt x="614070" y="87629"/>
                </a:lnTo>
                <a:lnTo>
                  <a:pt x="616051" y="86360"/>
                </a:lnTo>
                <a:lnTo>
                  <a:pt x="616775" y="86360"/>
                </a:lnTo>
                <a:lnTo>
                  <a:pt x="617689" y="85089"/>
                </a:lnTo>
                <a:lnTo>
                  <a:pt x="617956" y="83820"/>
                </a:lnTo>
                <a:lnTo>
                  <a:pt x="618108" y="83820"/>
                </a:lnTo>
                <a:lnTo>
                  <a:pt x="618007" y="82550"/>
                </a:lnTo>
                <a:lnTo>
                  <a:pt x="588505" y="25400"/>
                </a:lnTo>
                <a:lnTo>
                  <a:pt x="585901" y="20320"/>
                </a:lnTo>
                <a:lnTo>
                  <a:pt x="583912" y="17779"/>
                </a:lnTo>
                <a:close/>
              </a:path>
              <a:path w="618489" h="374650">
                <a:moveTo>
                  <a:pt x="497903" y="29210"/>
                </a:moveTo>
                <a:lnTo>
                  <a:pt x="494677" y="29210"/>
                </a:lnTo>
                <a:lnTo>
                  <a:pt x="487908" y="31750"/>
                </a:lnTo>
                <a:lnTo>
                  <a:pt x="484352" y="33020"/>
                </a:lnTo>
                <a:lnTo>
                  <a:pt x="460120" y="66039"/>
                </a:lnTo>
                <a:lnTo>
                  <a:pt x="473049" y="66039"/>
                </a:lnTo>
                <a:lnTo>
                  <a:pt x="477697" y="55879"/>
                </a:lnTo>
                <a:lnTo>
                  <a:pt x="480745" y="52070"/>
                </a:lnTo>
                <a:lnTo>
                  <a:pt x="487552" y="48260"/>
                </a:lnTo>
                <a:lnTo>
                  <a:pt x="527843" y="48260"/>
                </a:lnTo>
                <a:lnTo>
                  <a:pt x="529208" y="41910"/>
                </a:lnTo>
                <a:lnTo>
                  <a:pt x="530382" y="38100"/>
                </a:lnTo>
                <a:lnTo>
                  <a:pt x="517296" y="38100"/>
                </a:lnTo>
                <a:lnTo>
                  <a:pt x="514857" y="35560"/>
                </a:lnTo>
                <a:lnTo>
                  <a:pt x="512292" y="34289"/>
                </a:lnTo>
                <a:lnTo>
                  <a:pt x="506895" y="31750"/>
                </a:lnTo>
                <a:lnTo>
                  <a:pt x="504012" y="30479"/>
                </a:lnTo>
                <a:lnTo>
                  <a:pt x="497903" y="29210"/>
                </a:lnTo>
                <a:close/>
              </a:path>
              <a:path w="618489" h="374650">
                <a:moveTo>
                  <a:pt x="452539" y="52070"/>
                </a:moveTo>
                <a:lnTo>
                  <a:pt x="449770" y="52070"/>
                </a:lnTo>
                <a:lnTo>
                  <a:pt x="447738" y="53339"/>
                </a:lnTo>
                <a:lnTo>
                  <a:pt x="453377" y="53339"/>
                </a:lnTo>
                <a:lnTo>
                  <a:pt x="452539" y="52070"/>
                </a:lnTo>
                <a:close/>
              </a:path>
              <a:path w="618489" h="374650">
                <a:moveTo>
                  <a:pt x="559561" y="0"/>
                </a:moveTo>
                <a:lnTo>
                  <a:pt x="549681" y="0"/>
                </a:lnTo>
                <a:lnTo>
                  <a:pt x="544347" y="1270"/>
                </a:lnTo>
                <a:lnTo>
                  <a:pt x="536232" y="5079"/>
                </a:lnTo>
                <a:lnTo>
                  <a:pt x="534047" y="7620"/>
                </a:lnTo>
                <a:lnTo>
                  <a:pt x="530009" y="10160"/>
                </a:lnTo>
                <a:lnTo>
                  <a:pt x="517296" y="38100"/>
                </a:lnTo>
                <a:lnTo>
                  <a:pt x="530382" y="38100"/>
                </a:lnTo>
                <a:lnTo>
                  <a:pt x="531164" y="35560"/>
                </a:lnTo>
                <a:lnTo>
                  <a:pt x="535736" y="25400"/>
                </a:lnTo>
                <a:lnTo>
                  <a:pt x="538746" y="22860"/>
                </a:lnTo>
                <a:lnTo>
                  <a:pt x="545541" y="19050"/>
                </a:lnTo>
                <a:lnTo>
                  <a:pt x="548487" y="17779"/>
                </a:lnTo>
                <a:lnTo>
                  <a:pt x="583912" y="17779"/>
                </a:lnTo>
                <a:lnTo>
                  <a:pt x="582917" y="16510"/>
                </a:lnTo>
                <a:lnTo>
                  <a:pt x="576173" y="7620"/>
                </a:lnTo>
                <a:lnTo>
                  <a:pt x="572414" y="5079"/>
                </a:lnTo>
                <a:lnTo>
                  <a:pt x="564108" y="1270"/>
                </a:lnTo>
                <a:lnTo>
                  <a:pt x="559561" y="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6" name="object 16"/>
          <p:cNvSpPr/>
          <p:nvPr/>
        </p:nvSpPr>
        <p:spPr>
          <a:xfrm>
            <a:off x="5344902" y="6355293"/>
            <a:ext cx="715010" cy="440690"/>
          </a:xfrm>
          <a:custGeom>
            <a:avLst/>
            <a:gdLst/>
            <a:ahLst/>
            <a:cxnLst/>
            <a:rect l="l" t="t" r="r" b="b"/>
            <a:pathLst>
              <a:path w="715010" h="440690">
                <a:moveTo>
                  <a:pt x="35026" y="340359"/>
                </a:moveTo>
                <a:lnTo>
                  <a:pt x="32016" y="340359"/>
                </a:lnTo>
                <a:lnTo>
                  <a:pt x="29756" y="341629"/>
                </a:lnTo>
                <a:lnTo>
                  <a:pt x="28359" y="342899"/>
                </a:lnTo>
                <a:lnTo>
                  <a:pt x="25107" y="344169"/>
                </a:lnTo>
                <a:lnTo>
                  <a:pt x="23812" y="345439"/>
                </a:lnTo>
                <a:lnTo>
                  <a:pt x="21818" y="346709"/>
                </a:lnTo>
                <a:lnTo>
                  <a:pt x="21082" y="346709"/>
                </a:lnTo>
                <a:lnTo>
                  <a:pt x="20091" y="347979"/>
                </a:lnTo>
                <a:lnTo>
                  <a:pt x="19824" y="347979"/>
                </a:lnTo>
                <a:lnTo>
                  <a:pt x="19875" y="350519"/>
                </a:lnTo>
                <a:lnTo>
                  <a:pt x="66611" y="440689"/>
                </a:lnTo>
                <a:lnTo>
                  <a:pt x="73152" y="440689"/>
                </a:lnTo>
                <a:lnTo>
                  <a:pt x="74510" y="439419"/>
                </a:lnTo>
                <a:lnTo>
                  <a:pt x="77762" y="438149"/>
                </a:lnTo>
                <a:lnTo>
                  <a:pt x="79095" y="436879"/>
                </a:lnTo>
                <a:lnTo>
                  <a:pt x="81089" y="435609"/>
                </a:lnTo>
                <a:lnTo>
                  <a:pt x="81813" y="435609"/>
                </a:lnTo>
                <a:lnTo>
                  <a:pt x="82727" y="434339"/>
                </a:lnTo>
                <a:lnTo>
                  <a:pt x="83007" y="433069"/>
                </a:lnTo>
                <a:lnTo>
                  <a:pt x="83058" y="431799"/>
                </a:lnTo>
                <a:lnTo>
                  <a:pt x="36563" y="341629"/>
                </a:lnTo>
                <a:lnTo>
                  <a:pt x="35966" y="341629"/>
                </a:lnTo>
                <a:lnTo>
                  <a:pt x="35026" y="340359"/>
                </a:lnTo>
                <a:close/>
              </a:path>
              <a:path w="715010" h="440690">
                <a:moveTo>
                  <a:pt x="116522" y="416559"/>
                </a:moveTo>
                <a:lnTo>
                  <a:pt x="114388" y="416559"/>
                </a:lnTo>
                <a:lnTo>
                  <a:pt x="114985" y="417829"/>
                </a:lnTo>
                <a:lnTo>
                  <a:pt x="116522" y="416559"/>
                </a:lnTo>
                <a:close/>
              </a:path>
              <a:path w="715010" h="440690">
                <a:moveTo>
                  <a:pt x="80937" y="317499"/>
                </a:moveTo>
                <a:lnTo>
                  <a:pt x="77317" y="317499"/>
                </a:lnTo>
                <a:lnTo>
                  <a:pt x="75285" y="318769"/>
                </a:lnTo>
                <a:lnTo>
                  <a:pt x="74053" y="318769"/>
                </a:lnTo>
                <a:lnTo>
                  <a:pt x="71056" y="320039"/>
                </a:lnTo>
                <a:lnTo>
                  <a:pt x="69862" y="321309"/>
                </a:lnTo>
                <a:lnTo>
                  <a:pt x="68097" y="322579"/>
                </a:lnTo>
                <a:lnTo>
                  <a:pt x="67437" y="322579"/>
                </a:lnTo>
                <a:lnTo>
                  <a:pt x="66548" y="323849"/>
                </a:lnTo>
                <a:lnTo>
                  <a:pt x="66433" y="326389"/>
                </a:lnTo>
                <a:lnTo>
                  <a:pt x="113207" y="416559"/>
                </a:lnTo>
                <a:lnTo>
                  <a:pt x="119735" y="416559"/>
                </a:lnTo>
                <a:lnTo>
                  <a:pt x="121094" y="415289"/>
                </a:lnTo>
                <a:lnTo>
                  <a:pt x="124358" y="414019"/>
                </a:lnTo>
                <a:lnTo>
                  <a:pt x="125679" y="412749"/>
                </a:lnTo>
                <a:lnTo>
                  <a:pt x="127673" y="411479"/>
                </a:lnTo>
                <a:lnTo>
                  <a:pt x="128397" y="411479"/>
                </a:lnTo>
                <a:lnTo>
                  <a:pt x="129324" y="410209"/>
                </a:lnTo>
                <a:lnTo>
                  <a:pt x="129590" y="408939"/>
                </a:lnTo>
                <a:lnTo>
                  <a:pt x="129641" y="407669"/>
                </a:lnTo>
                <a:lnTo>
                  <a:pt x="97066" y="345439"/>
                </a:lnTo>
                <a:lnTo>
                  <a:pt x="98628" y="336549"/>
                </a:lnTo>
                <a:lnTo>
                  <a:pt x="100685" y="330199"/>
                </a:lnTo>
                <a:lnTo>
                  <a:pt x="87668" y="330199"/>
                </a:lnTo>
                <a:lnTo>
                  <a:pt x="81280" y="318769"/>
                </a:lnTo>
                <a:lnTo>
                  <a:pt x="80937" y="317499"/>
                </a:lnTo>
                <a:close/>
              </a:path>
              <a:path w="715010" h="440690">
                <a:moveTo>
                  <a:pt x="156489" y="312419"/>
                </a:moveTo>
                <a:lnTo>
                  <a:pt x="128320" y="312419"/>
                </a:lnTo>
                <a:lnTo>
                  <a:pt x="133667" y="316229"/>
                </a:lnTo>
                <a:lnTo>
                  <a:pt x="136207" y="317499"/>
                </a:lnTo>
                <a:lnTo>
                  <a:pt x="140995" y="323849"/>
                </a:lnTo>
                <a:lnTo>
                  <a:pt x="143510" y="327659"/>
                </a:lnTo>
                <a:lnTo>
                  <a:pt x="173494" y="384809"/>
                </a:lnTo>
                <a:lnTo>
                  <a:pt x="173863" y="384809"/>
                </a:lnTo>
                <a:lnTo>
                  <a:pt x="174764" y="386079"/>
                </a:lnTo>
                <a:lnTo>
                  <a:pt x="177761" y="386079"/>
                </a:lnTo>
                <a:lnTo>
                  <a:pt x="180022" y="384809"/>
                </a:lnTo>
                <a:lnTo>
                  <a:pt x="181419" y="383539"/>
                </a:lnTo>
                <a:lnTo>
                  <a:pt x="184683" y="382269"/>
                </a:lnTo>
                <a:lnTo>
                  <a:pt x="185978" y="382269"/>
                </a:lnTo>
                <a:lnTo>
                  <a:pt x="187960" y="379729"/>
                </a:lnTo>
                <a:lnTo>
                  <a:pt x="188683" y="379729"/>
                </a:lnTo>
                <a:lnTo>
                  <a:pt x="189611" y="378459"/>
                </a:lnTo>
                <a:lnTo>
                  <a:pt x="189877" y="378459"/>
                </a:lnTo>
                <a:lnTo>
                  <a:pt x="189941" y="375919"/>
                </a:lnTo>
                <a:lnTo>
                  <a:pt x="161455" y="321309"/>
                </a:lnTo>
                <a:lnTo>
                  <a:pt x="158165" y="314959"/>
                </a:lnTo>
                <a:lnTo>
                  <a:pt x="156489" y="312419"/>
                </a:lnTo>
                <a:close/>
              </a:path>
              <a:path w="715010" h="440690">
                <a:moveTo>
                  <a:pt x="214350" y="245109"/>
                </a:moveTo>
                <a:lnTo>
                  <a:pt x="208991" y="247649"/>
                </a:lnTo>
                <a:lnTo>
                  <a:pt x="197510" y="252729"/>
                </a:lnTo>
                <a:lnTo>
                  <a:pt x="192582" y="256539"/>
                </a:lnTo>
                <a:lnTo>
                  <a:pt x="185445" y="266699"/>
                </a:lnTo>
                <a:lnTo>
                  <a:pt x="183159" y="271779"/>
                </a:lnTo>
                <a:lnTo>
                  <a:pt x="181216" y="284479"/>
                </a:lnTo>
                <a:lnTo>
                  <a:pt x="181495" y="290829"/>
                </a:lnTo>
                <a:lnTo>
                  <a:pt x="198526" y="332739"/>
                </a:lnTo>
                <a:lnTo>
                  <a:pt x="239598" y="354329"/>
                </a:lnTo>
                <a:lnTo>
                  <a:pt x="245833" y="351789"/>
                </a:lnTo>
                <a:lnTo>
                  <a:pt x="258381" y="345439"/>
                </a:lnTo>
                <a:lnTo>
                  <a:pt x="263182" y="341629"/>
                </a:lnTo>
                <a:lnTo>
                  <a:pt x="266359" y="336549"/>
                </a:lnTo>
                <a:lnTo>
                  <a:pt x="239687" y="336549"/>
                </a:lnTo>
                <a:lnTo>
                  <a:pt x="231940" y="335279"/>
                </a:lnTo>
                <a:lnTo>
                  <a:pt x="228282" y="334009"/>
                </a:lnTo>
                <a:lnTo>
                  <a:pt x="221386" y="328929"/>
                </a:lnTo>
                <a:lnTo>
                  <a:pt x="218211" y="326389"/>
                </a:lnTo>
                <a:lnTo>
                  <a:pt x="212382" y="317499"/>
                </a:lnTo>
                <a:lnTo>
                  <a:pt x="209753" y="313689"/>
                </a:lnTo>
                <a:lnTo>
                  <a:pt x="205232" y="304799"/>
                </a:lnTo>
                <a:lnTo>
                  <a:pt x="203492" y="300989"/>
                </a:lnTo>
                <a:lnTo>
                  <a:pt x="200888" y="292099"/>
                </a:lnTo>
                <a:lnTo>
                  <a:pt x="200304" y="287019"/>
                </a:lnTo>
                <a:lnTo>
                  <a:pt x="200571" y="279399"/>
                </a:lnTo>
                <a:lnTo>
                  <a:pt x="201574" y="275589"/>
                </a:lnTo>
                <a:lnTo>
                  <a:pt x="205320" y="267969"/>
                </a:lnTo>
                <a:lnTo>
                  <a:pt x="208330" y="265429"/>
                </a:lnTo>
                <a:lnTo>
                  <a:pt x="216954" y="260349"/>
                </a:lnTo>
                <a:lnTo>
                  <a:pt x="264513" y="260349"/>
                </a:lnTo>
                <a:lnTo>
                  <a:pt x="258574" y="248919"/>
                </a:lnTo>
                <a:lnTo>
                  <a:pt x="237896" y="248919"/>
                </a:lnTo>
                <a:lnTo>
                  <a:pt x="231381" y="246379"/>
                </a:lnTo>
                <a:lnTo>
                  <a:pt x="225361" y="246379"/>
                </a:lnTo>
                <a:lnTo>
                  <a:pt x="214350" y="245109"/>
                </a:lnTo>
                <a:close/>
              </a:path>
              <a:path w="715010" h="440690">
                <a:moveTo>
                  <a:pt x="264513" y="260349"/>
                </a:moveTo>
                <a:lnTo>
                  <a:pt x="222008" y="260349"/>
                </a:lnTo>
                <a:lnTo>
                  <a:pt x="233222" y="261619"/>
                </a:lnTo>
                <a:lnTo>
                  <a:pt x="239661" y="262889"/>
                </a:lnTo>
                <a:lnTo>
                  <a:pt x="246938" y="266699"/>
                </a:lnTo>
                <a:lnTo>
                  <a:pt x="265417" y="302259"/>
                </a:lnTo>
                <a:lnTo>
                  <a:pt x="264515" y="307339"/>
                </a:lnTo>
                <a:lnTo>
                  <a:pt x="239687" y="336549"/>
                </a:lnTo>
                <a:lnTo>
                  <a:pt x="266359" y="336549"/>
                </a:lnTo>
                <a:lnTo>
                  <a:pt x="270332" y="330199"/>
                </a:lnTo>
                <a:lnTo>
                  <a:pt x="273151" y="323849"/>
                </a:lnTo>
                <a:lnTo>
                  <a:pt x="275209" y="316229"/>
                </a:lnTo>
                <a:lnTo>
                  <a:pt x="293549" y="316229"/>
                </a:lnTo>
                <a:lnTo>
                  <a:pt x="264513" y="260349"/>
                </a:lnTo>
                <a:close/>
              </a:path>
              <a:path w="715010" h="440690">
                <a:moveTo>
                  <a:pt x="130924" y="293369"/>
                </a:moveTo>
                <a:lnTo>
                  <a:pt x="92621" y="316229"/>
                </a:lnTo>
                <a:lnTo>
                  <a:pt x="87668" y="330199"/>
                </a:lnTo>
                <a:lnTo>
                  <a:pt x="100685" y="330199"/>
                </a:lnTo>
                <a:lnTo>
                  <a:pt x="105816" y="320039"/>
                </a:lnTo>
                <a:lnTo>
                  <a:pt x="109131" y="316229"/>
                </a:lnTo>
                <a:lnTo>
                  <a:pt x="116357" y="312419"/>
                </a:lnTo>
                <a:lnTo>
                  <a:pt x="156489" y="312419"/>
                </a:lnTo>
                <a:lnTo>
                  <a:pt x="154813" y="309879"/>
                </a:lnTo>
                <a:lnTo>
                  <a:pt x="147942" y="302259"/>
                </a:lnTo>
                <a:lnTo>
                  <a:pt x="144094" y="298449"/>
                </a:lnTo>
                <a:lnTo>
                  <a:pt x="135597" y="294639"/>
                </a:lnTo>
                <a:lnTo>
                  <a:pt x="130924" y="293369"/>
                </a:lnTo>
                <a:close/>
              </a:path>
              <a:path w="715010" h="440690">
                <a:moveTo>
                  <a:pt x="287794" y="328929"/>
                </a:moveTo>
                <a:lnTo>
                  <a:pt x="281990" y="328929"/>
                </a:lnTo>
                <a:lnTo>
                  <a:pt x="282930" y="330199"/>
                </a:lnTo>
                <a:lnTo>
                  <a:pt x="285813" y="330199"/>
                </a:lnTo>
                <a:lnTo>
                  <a:pt x="287794" y="328929"/>
                </a:lnTo>
                <a:close/>
              </a:path>
              <a:path w="715010" h="440690">
                <a:moveTo>
                  <a:pt x="14554" y="303529"/>
                </a:moveTo>
                <a:lnTo>
                  <a:pt x="11569" y="304799"/>
                </a:lnTo>
                <a:lnTo>
                  <a:pt x="3810" y="308609"/>
                </a:lnTo>
                <a:lnTo>
                  <a:pt x="1485" y="311149"/>
                </a:lnTo>
                <a:lnTo>
                  <a:pt x="0" y="314959"/>
                </a:lnTo>
                <a:lnTo>
                  <a:pt x="635" y="317499"/>
                </a:lnTo>
                <a:lnTo>
                  <a:pt x="4584" y="325119"/>
                </a:lnTo>
                <a:lnTo>
                  <a:pt x="6629" y="327659"/>
                </a:lnTo>
                <a:lnTo>
                  <a:pt x="10883" y="328929"/>
                </a:lnTo>
                <a:lnTo>
                  <a:pt x="13868" y="327659"/>
                </a:lnTo>
                <a:lnTo>
                  <a:pt x="21640" y="323849"/>
                </a:lnTo>
                <a:lnTo>
                  <a:pt x="23964" y="322579"/>
                </a:lnTo>
                <a:lnTo>
                  <a:pt x="25438" y="317499"/>
                </a:lnTo>
                <a:lnTo>
                  <a:pt x="24815" y="314959"/>
                </a:lnTo>
                <a:lnTo>
                  <a:pt x="22821" y="311149"/>
                </a:lnTo>
                <a:lnTo>
                  <a:pt x="20866" y="307339"/>
                </a:lnTo>
                <a:lnTo>
                  <a:pt x="18821" y="304799"/>
                </a:lnTo>
                <a:lnTo>
                  <a:pt x="14554" y="303529"/>
                </a:lnTo>
                <a:close/>
              </a:path>
              <a:path w="715010" h="440690">
                <a:moveTo>
                  <a:pt x="293549" y="316229"/>
                </a:moveTo>
                <a:lnTo>
                  <a:pt x="275209" y="316229"/>
                </a:lnTo>
                <a:lnTo>
                  <a:pt x="281622" y="328929"/>
                </a:lnTo>
                <a:lnTo>
                  <a:pt x="288988" y="328929"/>
                </a:lnTo>
                <a:lnTo>
                  <a:pt x="291693" y="327659"/>
                </a:lnTo>
                <a:lnTo>
                  <a:pt x="292773" y="326389"/>
                </a:lnTo>
                <a:lnTo>
                  <a:pt x="294487" y="325119"/>
                </a:lnTo>
                <a:lnTo>
                  <a:pt x="295135" y="325119"/>
                </a:lnTo>
                <a:lnTo>
                  <a:pt x="296024" y="323849"/>
                </a:lnTo>
                <a:lnTo>
                  <a:pt x="296252" y="322579"/>
                </a:lnTo>
                <a:lnTo>
                  <a:pt x="296189" y="321309"/>
                </a:lnTo>
                <a:lnTo>
                  <a:pt x="293549" y="316229"/>
                </a:lnTo>
                <a:close/>
              </a:path>
              <a:path w="715010" h="440690">
                <a:moveTo>
                  <a:pt x="345706" y="186689"/>
                </a:moveTo>
                <a:lnTo>
                  <a:pt x="327926" y="186689"/>
                </a:lnTo>
                <a:lnTo>
                  <a:pt x="321386" y="189229"/>
                </a:lnTo>
                <a:lnTo>
                  <a:pt x="291515" y="215899"/>
                </a:lnTo>
                <a:lnTo>
                  <a:pt x="288302" y="234949"/>
                </a:lnTo>
                <a:lnTo>
                  <a:pt x="290664" y="248919"/>
                </a:lnTo>
                <a:lnTo>
                  <a:pt x="316128" y="289559"/>
                </a:lnTo>
                <a:lnTo>
                  <a:pt x="333273" y="297179"/>
                </a:lnTo>
                <a:lnTo>
                  <a:pt x="339483" y="297179"/>
                </a:lnTo>
                <a:lnTo>
                  <a:pt x="380022" y="280669"/>
                </a:lnTo>
                <a:lnTo>
                  <a:pt x="338239" y="280669"/>
                </a:lnTo>
                <a:lnTo>
                  <a:pt x="330669" y="276859"/>
                </a:lnTo>
                <a:lnTo>
                  <a:pt x="327253" y="274319"/>
                </a:lnTo>
                <a:lnTo>
                  <a:pt x="321144" y="267969"/>
                </a:lnTo>
                <a:lnTo>
                  <a:pt x="318338" y="262889"/>
                </a:lnTo>
                <a:lnTo>
                  <a:pt x="315772" y="257809"/>
                </a:lnTo>
                <a:lnTo>
                  <a:pt x="338366" y="246379"/>
                </a:lnTo>
                <a:lnTo>
                  <a:pt x="309562" y="246379"/>
                </a:lnTo>
                <a:lnTo>
                  <a:pt x="307809" y="242569"/>
                </a:lnTo>
                <a:lnTo>
                  <a:pt x="306628" y="238759"/>
                </a:lnTo>
                <a:lnTo>
                  <a:pt x="305422" y="231139"/>
                </a:lnTo>
                <a:lnTo>
                  <a:pt x="305498" y="227329"/>
                </a:lnTo>
                <a:lnTo>
                  <a:pt x="335330" y="200659"/>
                </a:lnTo>
                <a:lnTo>
                  <a:pt x="366531" y="200659"/>
                </a:lnTo>
                <a:lnTo>
                  <a:pt x="360616" y="194309"/>
                </a:lnTo>
                <a:lnTo>
                  <a:pt x="355981" y="191769"/>
                </a:lnTo>
                <a:lnTo>
                  <a:pt x="345706" y="186689"/>
                </a:lnTo>
                <a:close/>
              </a:path>
              <a:path w="715010" h="440690">
                <a:moveTo>
                  <a:pt x="390779" y="253999"/>
                </a:moveTo>
                <a:lnTo>
                  <a:pt x="386753" y="253999"/>
                </a:lnTo>
                <a:lnTo>
                  <a:pt x="385749" y="255269"/>
                </a:lnTo>
                <a:lnTo>
                  <a:pt x="383362" y="257809"/>
                </a:lnTo>
                <a:lnTo>
                  <a:pt x="381774" y="260349"/>
                </a:lnTo>
                <a:lnTo>
                  <a:pt x="377837" y="264159"/>
                </a:lnTo>
                <a:lnTo>
                  <a:pt x="375373" y="266699"/>
                </a:lnTo>
                <a:lnTo>
                  <a:pt x="369468" y="270509"/>
                </a:lnTo>
                <a:lnTo>
                  <a:pt x="365887" y="273049"/>
                </a:lnTo>
                <a:lnTo>
                  <a:pt x="356298" y="278129"/>
                </a:lnTo>
                <a:lnTo>
                  <a:pt x="351370" y="279399"/>
                </a:lnTo>
                <a:lnTo>
                  <a:pt x="342392" y="280669"/>
                </a:lnTo>
                <a:lnTo>
                  <a:pt x="380022" y="280669"/>
                </a:lnTo>
                <a:lnTo>
                  <a:pt x="381723" y="279399"/>
                </a:lnTo>
                <a:lnTo>
                  <a:pt x="384644" y="278129"/>
                </a:lnTo>
                <a:lnTo>
                  <a:pt x="389496" y="273049"/>
                </a:lnTo>
                <a:lnTo>
                  <a:pt x="391388" y="270509"/>
                </a:lnTo>
                <a:lnTo>
                  <a:pt x="394106" y="267969"/>
                </a:lnTo>
                <a:lnTo>
                  <a:pt x="394868" y="266699"/>
                </a:lnTo>
                <a:lnTo>
                  <a:pt x="395224" y="265429"/>
                </a:lnTo>
                <a:lnTo>
                  <a:pt x="395300" y="262889"/>
                </a:lnTo>
                <a:lnTo>
                  <a:pt x="394995" y="261619"/>
                </a:lnTo>
                <a:lnTo>
                  <a:pt x="394792" y="261619"/>
                </a:lnTo>
                <a:lnTo>
                  <a:pt x="394271" y="260349"/>
                </a:lnTo>
                <a:lnTo>
                  <a:pt x="393928" y="259079"/>
                </a:lnTo>
                <a:lnTo>
                  <a:pt x="392874" y="257809"/>
                </a:lnTo>
                <a:lnTo>
                  <a:pt x="392303" y="256539"/>
                </a:lnTo>
                <a:lnTo>
                  <a:pt x="391248" y="255269"/>
                </a:lnTo>
                <a:lnTo>
                  <a:pt x="390779" y="253999"/>
                </a:lnTo>
                <a:close/>
              </a:path>
              <a:path w="715010" h="440690">
                <a:moveTo>
                  <a:pt x="389737" y="158749"/>
                </a:moveTo>
                <a:lnTo>
                  <a:pt x="382168" y="158749"/>
                </a:lnTo>
                <a:lnTo>
                  <a:pt x="380606" y="160019"/>
                </a:lnTo>
                <a:lnTo>
                  <a:pt x="376580" y="162559"/>
                </a:lnTo>
                <a:lnTo>
                  <a:pt x="374916" y="162559"/>
                </a:lnTo>
                <a:lnTo>
                  <a:pt x="372478" y="165099"/>
                </a:lnTo>
                <a:lnTo>
                  <a:pt x="371652" y="165099"/>
                </a:lnTo>
                <a:lnTo>
                  <a:pt x="370852" y="166369"/>
                </a:lnTo>
                <a:lnTo>
                  <a:pt x="370827" y="167639"/>
                </a:lnTo>
                <a:lnTo>
                  <a:pt x="371538" y="168909"/>
                </a:lnTo>
                <a:lnTo>
                  <a:pt x="372224" y="168909"/>
                </a:lnTo>
                <a:lnTo>
                  <a:pt x="373240" y="170179"/>
                </a:lnTo>
                <a:lnTo>
                  <a:pt x="421220" y="198119"/>
                </a:lnTo>
                <a:lnTo>
                  <a:pt x="416012" y="256539"/>
                </a:lnTo>
                <a:lnTo>
                  <a:pt x="415988" y="259079"/>
                </a:lnTo>
                <a:lnTo>
                  <a:pt x="416572" y="260349"/>
                </a:lnTo>
                <a:lnTo>
                  <a:pt x="419671" y="260349"/>
                </a:lnTo>
                <a:lnTo>
                  <a:pt x="422287" y="259079"/>
                </a:lnTo>
                <a:lnTo>
                  <a:pt x="423900" y="259079"/>
                </a:lnTo>
                <a:lnTo>
                  <a:pt x="427672" y="256539"/>
                </a:lnTo>
                <a:lnTo>
                  <a:pt x="429133" y="255269"/>
                </a:lnTo>
                <a:lnTo>
                  <a:pt x="431279" y="253999"/>
                </a:lnTo>
                <a:lnTo>
                  <a:pt x="432104" y="253999"/>
                </a:lnTo>
                <a:lnTo>
                  <a:pt x="433247" y="252729"/>
                </a:lnTo>
                <a:lnTo>
                  <a:pt x="433616" y="251459"/>
                </a:lnTo>
                <a:lnTo>
                  <a:pt x="433971" y="251459"/>
                </a:lnTo>
                <a:lnTo>
                  <a:pt x="434397" y="245109"/>
                </a:lnTo>
                <a:lnTo>
                  <a:pt x="437070" y="203199"/>
                </a:lnTo>
                <a:lnTo>
                  <a:pt x="471831" y="203199"/>
                </a:lnTo>
                <a:lnTo>
                  <a:pt x="443369" y="186689"/>
                </a:lnTo>
                <a:lnTo>
                  <a:pt x="443787" y="181609"/>
                </a:lnTo>
                <a:lnTo>
                  <a:pt x="427266" y="181609"/>
                </a:lnTo>
                <a:lnTo>
                  <a:pt x="389737" y="158749"/>
                </a:lnTo>
                <a:close/>
              </a:path>
              <a:path w="715010" h="440690">
                <a:moveTo>
                  <a:pt x="227317" y="187959"/>
                </a:moveTo>
                <a:lnTo>
                  <a:pt x="222923" y="187959"/>
                </a:lnTo>
                <a:lnTo>
                  <a:pt x="220637" y="189229"/>
                </a:lnTo>
                <a:lnTo>
                  <a:pt x="219240" y="189229"/>
                </a:lnTo>
                <a:lnTo>
                  <a:pt x="216014" y="190499"/>
                </a:lnTo>
                <a:lnTo>
                  <a:pt x="214744" y="191769"/>
                </a:lnTo>
                <a:lnTo>
                  <a:pt x="212877" y="193039"/>
                </a:lnTo>
                <a:lnTo>
                  <a:pt x="212128" y="194309"/>
                </a:lnTo>
                <a:lnTo>
                  <a:pt x="211048" y="194309"/>
                </a:lnTo>
                <a:lnTo>
                  <a:pt x="210781" y="195579"/>
                </a:lnTo>
                <a:lnTo>
                  <a:pt x="210756" y="196849"/>
                </a:lnTo>
                <a:lnTo>
                  <a:pt x="237896" y="248919"/>
                </a:lnTo>
                <a:lnTo>
                  <a:pt x="258574" y="248919"/>
                </a:lnTo>
                <a:lnTo>
                  <a:pt x="227558" y="189229"/>
                </a:lnTo>
                <a:lnTo>
                  <a:pt x="227317" y="187959"/>
                </a:lnTo>
                <a:close/>
              </a:path>
              <a:path w="715010" h="440690">
                <a:moveTo>
                  <a:pt x="366531" y="200659"/>
                </a:moveTo>
                <a:lnTo>
                  <a:pt x="335330" y="200659"/>
                </a:lnTo>
                <a:lnTo>
                  <a:pt x="348424" y="207009"/>
                </a:lnTo>
                <a:lnTo>
                  <a:pt x="353822" y="212089"/>
                </a:lnTo>
                <a:lnTo>
                  <a:pt x="358076" y="220979"/>
                </a:lnTo>
                <a:lnTo>
                  <a:pt x="309562" y="246379"/>
                </a:lnTo>
                <a:lnTo>
                  <a:pt x="338366" y="246379"/>
                </a:lnTo>
                <a:lnTo>
                  <a:pt x="376021" y="227329"/>
                </a:lnTo>
                <a:lnTo>
                  <a:pt x="377215" y="226059"/>
                </a:lnTo>
                <a:lnTo>
                  <a:pt x="378663" y="222249"/>
                </a:lnTo>
                <a:lnTo>
                  <a:pt x="378358" y="219709"/>
                </a:lnTo>
                <a:lnTo>
                  <a:pt x="375488" y="214629"/>
                </a:lnTo>
                <a:lnTo>
                  <a:pt x="372478" y="208279"/>
                </a:lnTo>
                <a:lnTo>
                  <a:pt x="368896" y="203199"/>
                </a:lnTo>
                <a:lnTo>
                  <a:pt x="366531" y="200659"/>
                </a:lnTo>
                <a:close/>
              </a:path>
              <a:path w="715010" h="440690">
                <a:moveTo>
                  <a:pt x="471831" y="203199"/>
                </a:moveTo>
                <a:lnTo>
                  <a:pt x="437070" y="203199"/>
                </a:lnTo>
                <a:lnTo>
                  <a:pt x="477316" y="228599"/>
                </a:lnTo>
                <a:lnTo>
                  <a:pt x="482269" y="228599"/>
                </a:lnTo>
                <a:lnTo>
                  <a:pt x="484682" y="227329"/>
                </a:lnTo>
                <a:lnTo>
                  <a:pt x="486283" y="226059"/>
                </a:lnTo>
                <a:lnTo>
                  <a:pt x="490308" y="224789"/>
                </a:lnTo>
                <a:lnTo>
                  <a:pt x="491934" y="223519"/>
                </a:lnTo>
                <a:lnTo>
                  <a:pt x="494347" y="220979"/>
                </a:lnTo>
                <a:lnTo>
                  <a:pt x="495160" y="220979"/>
                </a:lnTo>
                <a:lnTo>
                  <a:pt x="495998" y="219709"/>
                </a:lnTo>
                <a:lnTo>
                  <a:pt x="496049" y="218439"/>
                </a:lnTo>
                <a:lnTo>
                  <a:pt x="495401" y="217169"/>
                </a:lnTo>
                <a:lnTo>
                  <a:pt x="494741" y="217169"/>
                </a:lnTo>
                <a:lnTo>
                  <a:pt x="493725" y="215899"/>
                </a:lnTo>
                <a:lnTo>
                  <a:pt x="471831" y="203199"/>
                </a:lnTo>
                <a:close/>
              </a:path>
              <a:path w="715010" h="440690">
                <a:moveTo>
                  <a:pt x="567321" y="184149"/>
                </a:moveTo>
                <a:lnTo>
                  <a:pt x="561670" y="184149"/>
                </a:lnTo>
                <a:lnTo>
                  <a:pt x="562470" y="185419"/>
                </a:lnTo>
                <a:lnTo>
                  <a:pt x="565327" y="185419"/>
                </a:lnTo>
                <a:lnTo>
                  <a:pt x="567321" y="184149"/>
                </a:lnTo>
                <a:close/>
              </a:path>
              <a:path w="715010" h="440690">
                <a:moveTo>
                  <a:pt x="508660" y="41909"/>
                </a:moveTo>
                <a:lnTo>
                  <a:pt x="502081" y="41909"/>
                </a:lnTo>
                <a:lnTo>
                  <a:pt x="500684" y="43179"/>
                </a:lnTo>
                <a:lnTo>
                  <a:pt x="497420" y="44449"/>
                </a:lnTo>
                <a:lnTo>
                  <a:pt x="496125" y="45719"/>
                </a:lnTo>
                <a:lnTo>
                  <a:pt x="494144" y="46989"/>
                </a:lnTo>
                <a:lnTo>
                  <a:pt x="493395" y="46989"/>
                </a:lnTo>
                <a:lnTo>
                  <a:pt x="492404" y="48259"/>
                </a:lnTo>
                <a:lnTo>
                  <a:pt x="492150" y="49529"/>
                </a:lnTo>
                <a:lnTo>
                  <a:pt x="492086" y="50799"/>
                </a:lnTo>
                <a:lnTo>
                  <a:pt x="561327" y="184149"/>
                </a:lnTo>
                <a:lnTo>
                  <a:pt x="568490" y="184149"/>
                </a:lnTo>
                <a:lnTo>
                  <a:pt x="571207" y="182879"/>
                </a:lnTo>
                <a:lnTo>
                  <a:pt x="572325" y="181609"/>
                </a:lnTo>
                <a:lnTo>
                  <a:pt x="573976" y="180339"/>
                </a:lnTo>
                <a:lnTo>
                  <a:pt x="574636" y="180339"/>
                </a:lnTo>
                <a:lnTo>
                  <a:pt x="575589" y="179069"/>
                </a:lnTo>
                <a:lnTo>
                  <a:pt x="575856" y="177799"/>
                </a:lnTo>
                <a:lnTo>
                  <a:pt x="575868" y="176529"/>
                </a:lnTo>
                <a:lnTo>
                  <a:pt x="569912" y="165099"/>
                </a:lnTo>
                <a:lnTo>
                  <a:pt x="607153" y="165099"/>
                </a:lnTo>
                <a:lnTo>
                  <a:pt x="613130" y="162559"/>
                </a:lnTo>
                <a:lnTo>
                  <a:pt x="617982" y="158749"/>
                </a:lnTo>
                <a:lnTo>
                  <a:pt x="620644" y="154939"/>
                </a:lnTo>
                <a:lnTo>
                  <a:pt x="588721" y="154939"/>
                </a:lnTo>
                <a:lnTo>
                  <a:pt x="577519" y="153669"/>
                </a:lnTo>
                <a:lnTo>
                  <a:pt x="571042" y="151129"/>
                </a:lnTo>
                <a:lnTo>
                  <a:pt x="563702" y="148589"/>
                </a:lnTo>
                <a:lnTo>
                  <a:pt x="545274" y="113029"/>
                </a:lnTo>
                <a:lnTo>
                  <a:pt x="546125" y="107949"/>
                </a:lnTo>
                <a:lnTo>
                  <a:pt x="547128" y="104139"/>
                </a:lnTo>
                <a:lnTo>
                  <a:pt x="549427" y="97789"/>
                </a:lnTo>
                <a:lnTo>
                  <a:pt x="549850" y="96519"/>
                </a:lnTo>
                <a:lnTo>
                  <a:pt x="536536" y="96519"/>
                </a:lnTo>
                <a:lnTo>
                  <a:pt x="508660" y="41909"/>
                </a:lnTo>
                <a:close/>
              </a:path>
              <a:path w="715010" h="440690">
                <a:moveTo>
                  <a:pt x="446874" y="126999"/>
                </a:moveTo>
                <a:lnTo>
                  <a:pt x="444271" y="126999"/>
                </a:lnTo>
                <a:lnTo>
                  <a:pt x="441680" y="128269"/>
                </a:lnTo>
                <a:lnTo>
                  <a:pt x="440080" y="129539"/>
                </a:lnTo>
                <a:lnTo>
                  <a:pt x="436384" y="130809"/>
                </a:lnTo>
                <a:lnTo>
                  <a:pt x="435000" y="132079"/>
                </a:lnTo>
                <a:lnTo>
                  <a:pt x="433057" y="133349"/>
                </a:lnTo>
                <a:lnTo>
                  <a:pt x="432346" y="133349"/>
                </a:lnTo>
                <a:lnTo>
                  <a:pt x="431469" y="134619"/>
                </a:lnTo>
                <a:lnTo>
                  <a:pt x="431165" y="135889"/>
                </a:lnTo>
                <a:lnTo>
                  <a:pt x="430847" y="135889"/>
                </a:lnTo>
                <a:lnTo>
                  <a:pt x="430745" y="137159"/>
                </a:lnTo>
                <a:lnTo>
                  <a:pt x="427266" y="181609"/>
                </a:lnTo>
                <a:lnTo>
                  <a:pt x="443787" y="181609"/>
                </a:lnTo>
                <a:lnTo>
                  <a:pt x="447967" y="130809"/>
                </a:lnTo>
                <a:lnTo>
                  <a:pt x="447954" y="129539"/>
                </a:lnTo>
                <a:lnTo>
                  <a:pt x="447395" y="128269"/>
                </a:lnTo>
                <a:lnTo>
                  <a:pt x="446874" y="126999"/>
                </a:lnTo>
                <a:close/>
              </a:path>
              <a:path w="715010" h="440690">
                <a:moveTo>
                  <a:pt x="607153" y="165099"/>
                </a:moveTo>
                <a:lnTo>
                  <a:pt x="569912" y="165099"/>
                </a:lnTo>
                <a:lnTo>
                  <a:pt x="573887" y="166369"/>
                </a:lnTo>
                <a:lnTo>
                  <a:pt x="577532" y="167639"/>
                </a:lnTo>
                <a:lnTo>
                  <a:pt x="584123" y="168909"/>
                </a:lnTo>
                <a:lnTo>
                  <a:pt x="596011" y="168909"/>
                </a:lnTo>
                <a:lnTo>
                  <a:pt x="601395" y="167639"/>
                </a:lnTo>
                <a:lnTo>
                  <a:pt x="604164" y="166369"/>
                </a:lnTo>
                <a:lnTo>
                  <a:pt x="607153" y="165099"/>
                </a:lnTo>
                <a:close/>
              </a:path>
              <a:path w="715010" h="440690">
                <a:moveTo>
                  <a:pt x="627100" y="35559"/>
                </a:moveTo>
                <a:lnTo>
                  <a:pt x="622071" y="35559"/>
                </a:lnTo>
                <a:lnTo>
                  <a:pt x="619721" y="36829"/>
                </a:lnTo>
                <a:lnTo>
                  <a:pt x="618147" y="36829"/>
                </a:lnTo>
                <a:lnTo>
                  <a:pt x="614184" y="39369"/>
                </a:lnTo>
                <a:lnTo>
                  <a:pt x="612635" y="39369"/>
                </a:lnTo>
                <a:lnTo>
                  <a:pt x="610425" y="41909"/>
                </a:lnTo>
                <a:lnTo>
                  <a:pt x="609739" y="41909"/>
                </a:lnTo>
                <a:lnTo>
                  <a:pt x="609155" y="43179"/>
                </a:lnTo>
                <a:lnTo>
                  <a:pt x="609219" y="44449"/>
                </a:lnTo>
                <a:lnTo>
                  <a:pt x="610870" y="46989"/>
                </a:lnTo>
                <a:lnTo>
                  <a:pt x="688098" y="116839"/>
                </a:lnTo>
                <a:lnTo>
                  <a:pt x="688632" y="118109"/>
                </a:lnTo>
                <a:lnTo>
                  <a:pt x="692518" y="118109"/>
                </a:lnTo>
                <a:lnTo>
                  <a:pt x="696315" y="156209"/>
                </a:lnTo>
                <a:lnTo>
                  <a:pt x="696391" y="157479"/>
                </a:lnTo>
                <a:lnTo>
                  <a:pt x="696633" y="158749"/>
                </a:lnTo>
                <a:lnTo>
                  <a:pt x="697458" y="160019"/>
                </a:lnTo>
                <a:lnTo>
                  <a:pt x="700532" y="160019"/>
                </a:lnTo>
                <a:lnTo>
                  <a:pt x="702818" y="158749"/>
                </a:lnTo>
                <a:lnTo>
                  <a:pt x="704253" y="158749"/>
                </a:lnTo>
                <a:lnTo>
                  <a:pt x="709269" y="156209"/>
                </a:lnTo>
                <a:lnTo>
                  <a:pt x="711593" y="153669"/>
                </a:lnTo>
                <a:lnTo>
                  <a:pt x="714248" y="151129"/>
                </a:lnTo>
                <a:lnTo>
                  <a:pt x="714832" y="149859"/>
                </a:lnTo>
                <a:lnTo>
                  <a:pt x="709561" y="110489"/>
                </a:lnTo>
                <a:lnTo>
                  <a:pt x="707545" y="95249"/>
                </a:lnTo>
                <a:lnTo>
                  <a:pt x="690422" y="95249"/>
                </a:lnTo>
                <a:lnTo>
                  <a:pt x="627875" y="36829"/>
                </a:lnTo>
                <a:lnTo>
                  <a:pt x="627100" y="35559"/>
                </a:lnTo>
                <a:close/>
              </a:path>
              <a:path w="715010" h="440690">
                <a:moveTo>
                  <a:pt x="388734" y="157479"/>
                </a:moveTo>
                <a:lnTo>
                  <a:pt x="385572" y="157479"/>
                </a:lnTo>
                <a:lnTo>
                  <a:pt x="384594" y="158749"/>
                </a:lnTo>
                <a:lnTo>
                  <a:pt x="389242" y="158749"/>
                </a:lnTo>
                <a:lnTo>
                  <a:pt x="388734" y="157479"/>
                </a:lnTo>
                <a:close/>
              </a:path>
              <a:path w="715010" h="440690">
                <a:moveTo>
                  <a:pt x="608866" y="78739"/>
                </a:moveTo>
                <a:lnTo>
                  <a:pt x="570877" y="78739"/>
                </a:lnTo>
                <a:lnTo>
                  <a:pt x="578662" y="80009"/>
                </a:lnTo>
                <a:lnTo>
                  <a:pt x="582320" y="81279"/>
                </a:lnTo>
                <a:lnTo>
                  <a:pt x="589191" y="86359"/>
                </a:lnTo>
                <a:lnTo>
                  <a:pt x="592378" y="88899"/>
                </a:lnTo>
                <a:lnTo>
                  <a:pt x="598220" y="97789"/>
                </a:lnTo>
                <a:lnTo>
                  <a:pt x="600862" y="101599"/>
                </a:lnTo>
                <a:lnTo>
                  <a:pt x="603237" y="105409"/>
                </a:lnTo>
                <a:lnTo>
                  <a:pt x="605396" y="110489"/>
                </a:lnTo>
                <a:lnTo>
                  <a:pt x="607110" y="114299"/>
                </a:lnTo>
                <a:lnTo>
                  <a:pt x="609676" y="123189"/>
                </a:lnTo>
                <a:lnTo>
                  <a:pt x="610114" y="126999"/>
                </a:lnTo>
                <a:lnTo>
                  <a:pt x="610139" y="132079"/>
                </a:lnTo>
                <a:lnTo>
                  <a:pt x="610019" y="135889"/>
                </a:lnTo>
                <a:lnTo>
                  <a:pt x="609015" y="139699"/>
                </a:lnTo>
                <a:lnTo>
                  <a:pt x="605256" y="147319"/>
                </a:lnTo>
                <a:lnTo>
                  <a:pt x="602259" y="149859"/>
                </a:lnTo>
                <a:lnTo>
                  <a:pt x="593725" y="154939"/>
                </a:lnTo>
                <a:lnTo>
                  <a:pt x="620644" y="154939"/>
                </a:lnTo>
                <a:lnTo>
                  <a:pt x="625081" y="148589"/>
                </a:lnTo>
                <a:lnTo>
                  <a:pt x="627354" y="143509"/>
                </a:lnTo>
                <a:lnTo>
                  <a:pt x="629361" y="130809"/>
                </a:lnTo>
                <a:lnTo>
                  <a:pt x="629107" y="124459"/>
                </a:lnTo>
                <a:lnTo>
                  <a:pt x="626071" y="110489"/>
                </a:lnTo>
                <a:lnTo>
                  <a:pt x="623316" y="102869"/>
                </a:lnTo>
                <a:lnTo>
                  <a:pt x="615950" y="88899"/>
                </a:lnTo>
                <a:lnTo>
                  <a:pt x="612114" y="82549"/>
                </a:lnTo>
                <a:lnTo>
                  <a:pt x="608866" y="78739"/>
                </a:lnTo>
                <a:close/>
              </a:path>
              <a:path w="715010" h="440690">
                <a:moveTo>
                  <a:pt x="692518" y="118109"/>
                </a:moveTo>
                <a:lnTo>
                  <a:pt x="690994" y="118109"/>
                </a:lnTo>
                <a:lnTo>
                  <a:pt x="691781" y="119379"/>
                </a:lnTo>
                <a:lnTo>
                  <a:pt x="692518" y="118109"/>
                </a:lnTo>
                <a:close/>
              </a:path>
              <a:path w="715010" h="440690">
                <a:moveTo>
                  <a:pt x="582993" y="60959"/>
                </a:moveTo>
                <a:lnTo>
                  <a:pt x="571157" y="60959"/>
                </a:lnTo>
                <a:lnTo>
                  <a:pt x="564972" y="62229"/>
                </a:lnTo>
                <a:lnTo>
                  <a:pt x="555879" y="67309"/>
                </a:lnTo>
                <a:lnTo>
                  <a:pt x="553504" y="68579"/>
                </a:lnTo>
                <a:lnTo>
                  <a:pt x="549313" y="72389"/>
                </a:lnTo>
                <a:lnTo>
                  <a:pt x="547370" y="74929"/>
                </a:lnTo>
                <a:lnTo>
                  <a:pt x="543826" y="78739"/>
                </a:lnTo>
                <a:lnTo>
                  <a:pt x="542175" y="82549"/>
                </a:lnTo>
                <a:lnTo>
                  <a:pt x="539153" y="88899"/>
                </a:lnTo>
                <a:lnTo>
                  <a:pt x="537768" y="91439"/>
                </a:lnTo>
                <a:lnTo>
                  <a:pt x="536536" y="96519"/>
                </a:lnTo>
                <a:lnTo>
                  <a:pt x="549850" y="96519"/>
                </a:lnTo>
                <a:lnTo>
                  <a:pt x="550697" y="93979"/>
                </a:lnTo>
                <a:lnTo>
                  <a:pt x="553491" y="90169"/>
                </a:lnTo>
                <a:lnTo>
                  <a:pt x="570877" y="78739"/>
                </a:lnTo>
                <a:lnTo>
                  <a:pt x="608866" y="78739"/>
                </a:lnTo>
                <a:lnTo>
                  <a:pt x="603453" y="72389"/>
                </a:lnTo>
                <a:lnTo>
                  <a:pt x="598728" y="68579"/>
                </a:lnTo>
                <a:lnTo>
                  <a:pt x="588505" y="63499"/>
                </a:lnTo>
                <a:lnTo>
                  <a:pt x="582993" y="60959"/>
                </a:lnTo>
                <a:close/>
              </a:path>
              <a:path w="715010" h="440690">
                <a:moveTo>
                  <a:pt x="694258" y="0"/>
                </a:moveTo>
                <a:lnTo>
                  <a:pt x="691019" y="0"/>
                </a:lnTo>
                <a:lnTo>
                  <a:pt x="688467" y="1269"/>
                </a:lnTo>
                <a:lnTo>
                  <a:pt x="686904" y="1269"/>
                </a:lnTo>
                <a:lnTo>
                  <a:pt x="682942" y="3809"/>
                </a:lnTo>
                <a:lnTo>
                  <a:pt x="681355" y="3809"/>
                </a:lnTo>
                <a:lnTo>
                  <a:pt x="679284" y="6349"/>
                </a:lnTo>
                <a:lnTo>
                  <a:pt x="678573" y="6349"/>
                </a:lnTo>
                <a:lnTo>
                  <a:pt x="677837" y="7619"/>
                </a:lnTo>
                <a:lnTo>
                  <a:pt x="677773" y="8889"/>
                </a:lnTo>
                <a:lnTo>
                  <a:pt x="678027" y="10159"/>
                </a:lnTo>
                <a:lnTo>
                  <a:pt x="690727" y="95249"/>
                </a:lnTo>
                <a:lnTo>
                  <a:pt x="707545" y="95249"/>
                </a:lnTo>
                <a:lnTo>
                  <a:pt x="695617" y="5079"/>
                </a:lnTo>
                <a:lnTo>
                  <a:pt x="695401" y="2539"/>
                </a:lnTo>
                <a:lnTo>
                  <a:pt x="695083" y="2539"/>
                </a:lnTo>
                <a:lnTo>
                  <a:pt x="694258" y="0"/>
                </a:lnTo>
                <a:close/>
              </a:path>
              <a:path w="715010" h="440690">
                <a:moveTo>
                  <a:pt x="506742" y="40639"/>
                </a:moveTo>
                <a:lnTo>
                  <a:pt x="505269" y="41909"/>
                </a:lnTo>
                <a:lnTo>
                  <a:pt x="507339" y="41909"/>
                </a:lnTo>
                <a:lnTo>
                  <a:pt x="506742" y="40639"/>
                </a:lnTo>
                <a:close/>
              </a:path>
              <a:path w="715010" h="440690">
                <a:moveTo>
                  <a:pt x="624649" y="34289"/>
                </a:moveTo>
                <a:lnTo>
                  <a:pt x="623062" y="35559"/>
                </a:lnTo>
                <a:lnTo>
                  <a:pt x="625335" y="35559"/>
                </a:lnTo>
                <a:lnTo>
                  <a:pt x="624649" y="34289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7" name="object 17"/>
          <p:cNvSpPr/>
          <p:nvPr/>
        </p:nvSpPr>
        <p:spPr>
          <a:xfrm>
            <a:off x="5470763" y="6718134"/>
            <a:ext cx="437515" cy="326390"/>
          </a:xfrm>
          <a:custGeom>
            <a:avLst/>
            <a:gdLst/>
            <a:ahLst/>
            <a:cxnLst/>
            <a:rect l="l" t="t" r="r" b="b"/>
            <a:pathLst>
              <a:path w="437514" h="326390">
                <a:moveTo>
                  <a:pt x="14655" y="182003"/>
                </a:moveTo>
                <a:lnTo>
                  <a:pt x="0" y="191020"/>
                </a:lnTo>
                <a:lnTo>
                  <a:pt x="127" y="191541"/>
                </a:lnTo>
                <a:lnTo>
                  <a:pt x="69227" y="324993"/>
                </a:lnTo>
                <a:lnTo>
                  <a:pt x="69583" y="325386"/>
                </a:lnTo>
                <a:lnTo>
                  <a:pt x="70421" y="325869"/>
                </a:lnTo>
                <a:lnTo>
                  <a:pt x="71018" y="325958"/>
                </a:lnTo>
                <a:lnTo>
                  <a:pt x="72555" y="325831"/>
                </a:lnTo>
                <a:lnTo>
                  <a:pt x="85674" y="316484"/>
                </a:lnTo>
                <a:lnTo>
                  <a:pt x="16573" y="183019"/>
                </a:lnTo>
                <a:lnTo>
                  <a:pt x="16192" y="182626"/>
                </a:lnTo>
                <a:lnTo>
                  <a:pt x="15252" y="182118"/>
                </a:lnTo>
                <a:lnTo>
                  <a:pt x="14655" y="182003"/>
                </a:lnTo>
                <a:close/>
              </a:path>
              <a:path w="437514" h="326390">
                <a:moveTo>
                  <a:pt x="148775" y="199961"/>
                </a:moveTo>
                <a:lnTo>
                  <a:pt x="117589" y="199961"/>
                </a:lnTo>
                <a:lnTo>
                  <a:pt x="120383" y="200190"/>
                </a:lnTo>
                <a:lnTo>
                  <a:pt x="125487" y="202044"/>
                </a:lnTo>
                <a:lnTo>
                  <a:pt x="127762" y="203619"/>
                </a:lnTo>
                <a:lnTo>
                  <a:pt x="131965" y="208153"/>
                </a:lnTo>
                <a:lnTo>
                  <a:pt x="133908" y="211010"/>
                </a:lnTo>
                <a:lnTo>
                  <a:pt x="139293" y="221411"/>
                </a:lnTo>
                <a:lnTo>
                  <a:pt x="120040" y="231381"/>
                </a:lnTo>
                <a:lnTo>
                  <a:pt x="114109" y="235229"/>
                </a:lnTo>
                <a:lnTo>
                  <a:pt x="93764" y="270687"/>
                </a:lnTo>
                <a:lnTo>
                  <a:pt x="94944" y="275386"/>
                </a:lnTo>
                <a:lnTo>
                  <a:pt x="124498" y="297281"/>
                </a:lnTo>
                <a:lnTo>
                  <a:pt x="133362" y="295783"/>
                </a:lnTo>
                <a:lnTo>
                  <a:pt x="137934" y="294195"/>
                </a:lnTo>
                <a:lnTo>
                  <a:pt x="147980" y="288988"/>
                </a:lnTo>
                <a:lnTo>
                  <a:pt x="152463" y="285216"/>
                </a:lnTo>
                <a:lnTo>
                  <a:pt x="155581" y="281101"/>
                </a:lnTo>
                <a:lnTo>
                  <a:pt x="128536" y="281101"/>
                </a:lnTo>
                <a:lnTo>
                  <a:pt x="119811" y="278650"/>
                </a:lnTo>
                <a:lnTo>
                  <a:pt x="116433" y="275717"/>
                </a:lnTo>
                <a:lnTo>
                  <a:pt x="112636" y="268363"/>
                </a:lnTo>
                <a:lnTo>
                  <a:pt x="111899" y="265709"/>
                </a:lnTo>
                <a:lnTo>
                  <a:pt x="111785" y="260477"/>
                </a:lnTo>
                <a:lnTo>
                  <a:pt x="112458" y="257860"/>
                </a:lnTo>
                <a:lnTo>
                  <a:pt x="145389" y="233184"/>
                </a:lnTo>
                <a:lnTo>
                  <a:pt x="165974" y="233184"/>
                </a:lnTo>
                <a:lnTo>
                  <a:pt x="148775" y="199961"/>
                </a:lnTo>
                <a:close/>
              </a:path>
              <a:path w="437514" h="326390">
                <a:moveTo>
                  <a:pt x="165974" y="233184"/>
                </a:moveTo>
                <a:lnTo>
                  <a:pt x="145389" y="233184"/>
                </a:lnTo>
                <a:lnTo>
                  <a:pt x="155206" y="252158"/>
                </a:lnTo>
                <a:lnTo>
                  <a:pt x="153517" y="258737"/>
                </a:lnTo>
                <a:lnTo>
                  <a:pt x="128536" y="281101"/>
                </a:lnTo>
                <a:lnTo>
                  <a:pt x="155581" y="281101"/>
                </a:lnTo>
                <a:lnTo>
                  <a:pt x="159660" y="275717"/>
                </a:lnTo>
                <a:lnTo>
                  <a:pt x="162369" y="270192"/>
                </a:lnTo>
                <a:lnTo>
                  <a:pt x="164109" y="264007"/>
                </a:lnTo>
                <a:lnTo>
                  <a:pt x="181934" y="264007"/>
                </a:lnTo>
                <a:lnTo>
                  <a:pt x="165974" y="233184"/>
                </a:lnTo>
                <a:close/>
              </a:path>
              <a:path w="437514" h="326390">
                <a:moveTo>
                  <a:pt x="181934" y="264007"/>
                </a:moveTo>
                <a:lnTo>
                  <a:pt x="164109" y="264007"/>
                </a:lnTo>
                <a:lnTo>
                  <a:pt x="169138" y="273723"/>
                </a:lnTo>
                <a:lnTo>
                  <a:pt x="169684" y="274205"/>
                </a:lnTo>
                <a:lnTo>
                  <a:pt x="171018" y="274510"/>
                </a:lnTo>
                <a:lnTo>
                  <a:pt x="171907" y="274434"/>
                </a:lnTo>
                <a:lnTo>
                  <a:pt x="183248" y="267169"/>
                </a:lnTo>
                <a:lnTo>
                  <a:pt x="183197" y="266446"/>
                </a:lnTo>
                <a:lnTo>
                  <a:pt x="181934" y="264007"/>
                </a:lnTo>
                <a:close/>
              </a:path>
              <a:path w="437514" h="326390">
                <a:moveTo>
                  <a:pt x="158470" y="107530"/>
                </a:moveTo>
                <a:lnTo>
                  <a:pt x="144640" y="114363"/>
                </a:lnTo>
                <a:lnTo>
                  <a:pt x="144132" y="114947"/>
                </a:lnTo>
                <a:lnTo>
                  <a:pt x="143878" y="115506"/>
                </a:lnTo>
                <a:lnTo>
                  <a:pt x="143941" y="117068"/>
                </a:lnTo>
                <a:lnTo>
                  <a:pt x="213086" y="250558"/>
                </a:lnTo>
                <a:lnTo>
                  <a:pt x="213398" y="250939"/>
                </a:lnTo>
                <a:lnTo>
                  <a:pt x="214210" y="251523"/>
                </a:lnTo>
                <a:lnTo>
                  <a:pt x="214769" y="251625"/>
                </a:lnTo>
                <a:lnTo>
                  <a:pt x="216204" y="251472"/>
                </a:lnTo>
                <a:lnTo>
                  <a:pt x="227584" y="244576"/>
                </a:lnTo>
                <a:lnTo>
                  <a:pt x="227471" y="242735"/>
                </a:lnTo>
                <a:lnTo>
                  <a:pt x="221653" y="231482"/>
                </a:lnTo>
                <a:lnTo>
                  <a:pt x="259040" y="231482"/>
                </a:lnTo>
                <a:lnTo>
                  <a:pt x="264917" y="228422"/>
                </a:lnTo>
                <a:lnTo>
                  <a:pt x="269709" y="224485"/>
                </a:lnTo>
                <a:lnTo>
                  <a:pt x="271921" y="221513"/>
                </a:lnTo>
                <a:lnTo>
                  <a:pt x="240449" y="221513"/>
                </a:lnTo>
                <a:lnTo>
                  <a:pt x="229260" y="219989"/>
                </a:lnTo>
                <a:lnTo>
                  <a:pt x="222783" y="218020"/>
                </a:lnTo>
                <a:lnTo>
                  <a:pt x="215430" y="214833"/>
                </a:lnTo>
                <a:lnTo>
                  <a:pt x="197002" y="179247"/>
                </a:lnTo>
                <a:lnTo>
                  <a:pt x="197866" y="174599"/>
                </a:lnTo>
                <a:lnTo>
                  <a:pt x="198869" y="170586"/>
                </a:lnTo>
                <a:lnTo>
                  <a:pt x="201168" y="163842"/>
                </a:lnTo>
                <a:lnTo>
                  <a:pt x="201794" y="162394"/>
                </a:lnTo>
                <a:lnTo>
                  <a:pt x="188277" y="162394"/>
                </a:lnTo>
                <a:lnTo>
                  <a:pt x="160388" y="108546"/>
                </a:lnTo>
                <a:lnTo>
                  <a:pt x="160020" y="108153"/>
                </a:lnTo>
                <a:lnTo>
                  <a:pt x="159080" y="107632"/>
                </a:lnTo>
                <a:lnTo>
                  <a:pt x="158470" y="107530"/>
                </a:lnTo>
                <a:close/>
              </a:path>
              <a:path w="437514" h="326390">
                <a:moveTo>
                  <a:pt x="259040" y="231482"/>
                </a:moveTo>
                <a:lnTo>
                  <a:pt x="221653" y="231482"/>
                </a:lnTo>
                <a:lnTo>
                  <a:pt x="225628" y="232867"/>
                </a:lnTo>
                <a:lnTo>
                  <a:pt x="229260" y="233908"/>
                </a:lnTo>
                <a:lnTo>
                  <a:pt x="235864" y="235356"/>
                </a:lnTo>
                <a:lnTo>
                  <a:pt x="238988" y="235750"/>
                </a:lnTo>
                <a:lnTo>
                  <a:pt x="244906" y="235864"/>
                </a:lnTo>
                <a:lnTo>
                  <a:pt x="247738" y="235559"/>
                </a:lnTo>
                <a:lnTo>
                  <a:pt x="253136" y="234188"/>
                </a:lnTo>
                <a:lnTo>
                  <a:pt x="255905" y="233108"/>
                </a:lnTo>
                <a:lnTo>
                  <a:pt x="259040" y="231482"/>
                </a:lnTo>
                <a:close/>
              </a:path>
              <a:path w="437514" h="326390">
                <a:moveTo>
                  <a:pt x="121704" y="182867"/>
                </a:moveTo>
                <a:lnTo>
                  <a:pt x="86156" y="198678"/>
                </a:lnTo>
                <a:lnTo>
                  <a:pt x="71628" y="218605"/>
                </a:lnTo>
                <a:lnTo>
                  <a:pt x="72161" y="220751"/>
                </a:lnTo>
                <a:lnTo>
                  <a:pt x="79057" y="228752"/>
                </a:lnTo>
                <a:lnTo>
                  <a:pt x="79614" y="228638"/>
                </a:lnTo>
                <a:lnTo>
                  <a:pt x="80911" y="227952"/>
                </a:lnTo>
                <a:lnTo>
                  <a:pt x="81864" y="226847"/>
                </a:lnTo>
                <a:lnTo>
                  <a:pt x="84112" y="223227"/>
                </a:lnTo>
                <a:lnTo>
                  <a:pt x="85585" y="221107"/>
                </a:lnTo>
                <a:lnTo>
                  <a:pt x="117589" y="199961"/>
                </a:lnTo>
                <a:lnTo>
                  <a:pt x="148775" y="199961"/>
                </a:lnTo>
                <a:lnTo>
                  <a:pt x="145580" y="195338"/>
                </a:lnTo>
                <a:lnTo>
                  <a:pt x="138747" y="188302"/>
                </a:lnTo>
                <a:lnTo>
                  <a:pt x="134924" y="185864"/>
                </a:lnTo>
                <a:lnTo>
                  <a:pt x="126453" y="183121"/>
                </a:lnTo>
                <a:lnTo>
                  <a:pt x="121704" y="182867"/>
                </a:lnTo>
                <a:close/>
              </a:path>
              <a:path w="437514" h="326390">
                <a:moveTo>
                  <a:pt x="260197" y="145046"/>
                </a:moveTo>
                <a:lnTo>
                  <a:pt x="222618" y="145046"/>
                </a:lnTo>
                <a:lnTo>
                  <a:pt x="230390" y="146138"/>
                </a:lnTo>
                <a:lnTo>
                  <a:pt x="234061" y="147624"/>
                </a:lnTo>
                <a:lnTo>
                  <a:pt x="258851" y="180873"/>
                </a:lnTo>
                <a:lnTo>
                  <a:pt x="261956" y="195338"/>
                </a:lnTo>
                <a:lnTo>
                  <a:pt x="261747" y="202679"/>
                </a:lnTo>
                <a:lnTo>
                  <a:pt x="240449" y="221513"/>
                </a:lnTo>
                <a:lnTo>
                  <a:pt x="271921" y="221513"/>
                </a:lnTo>
                <a:lnTo>
                  <a:pt x="276809" y="214947"/>
                </a:lnTo>
                <a:lnTo>
                  <a:pt x="279082" y="209537"/>
                </a:lnTo>
                <a:lnTo>
                  <a:pt x="281101" y="197434"/>
                </a:lnTo>
                <a:lnTo>
                  <a:pt x="280847" y="190881"/>
                </a:lnTo>
                <a:lnTo>
                  <a:pt x="277799" y="176771"/>
                </a:lnTo>
                <a:lnTo>
                  <a:pt x="275043" y="169379"/>
                </a:lnTo>
                <a:lnTo>
                  <a:pt x="267690" y="155181"/>
                </a:lnTo>
                <a:lnTo>
                  <a:pt x="263842" y="149364"/>
                </a:lnTo>
                <a:lnTo>
                  <a:pt x="260197" y="145046"/>
                </a:lnTo>
                <a:close/>
              </a:path>
              <a:path w="437514" h="326390">
                <a:moveTo>
                  <a:pt x="222897" y="127495"/>
                </a:moveTo>
                <a:lnTo>
                  <a:pt x="190881" y="154711"/>
                </a:lnTo>
                <a:lnTo>
                  <a:pt x="188277" y="162394"/>
                </a:lnTo>
                <a:lnTo>
                  <a:pt x="201794" y="162394"/>
                </a:lnTo>
                <a:lnTo>
                  <a:pt x="202438" y="160909"/>
                </a:lnTo>
                <a:lnTo>
                  <a:pt x="205219" y="155930"/>
                </a:lnTo>
                <a:lnTo>
                  <a:pt x="222618" y="145046"/>
                </a:lnTo>
                <a:lnTo>
                  <a:pt x="260197" y="145046"/>
                </a:lnTo>
                <a:lnTo>
                  <a:pt x="255181" y="139103"/>
                </a:lnTo>
                <a:lnTo>
                  <a:pt x="250456" y="135115"/>
                </a:lnTo>
                <a:lnTo>
                  <a:pt x="240245" y="129425"/>
                </a:lnTo>
                <a:lnTo>
                  <a:pt x="234734" y="127901"/>
                </a:lnTo>
                <a:lnTo>
                  <a:pt x="222897" y="127495"/>
                </a:lnTo>
                <a:close/>
              </a:path>
              <a:path w="437514" h="326390">
                <a:moveTo>
                  <a:pt x="333298" y="75819"/>
                </a:moveTo>
                <a:lnTo>
                  <a:pt x="295732" y="89585"/>
                </a:lnTo>
                <a:lnTo>
                  <a:pt x="281495" y="124282"/>
                </a:lnTo>
                <a:lnTo>
                  <a:pt x="283870" y="138557"/>
                </a:lnTo>
                <a:lnTo>
                  <a:pt x="309333" y="178447"/>
                </a:lnTo>
                <a:lnTo>
                  <a:pt x="332689" y="186855"/>
                </a:lnTo>
                <a:lnTo>
                  <a:pt x="345821" y="185242"/>
                </a:lnTo>
                <a:lnTo>
                  <a:pt x="352767" y="182943"/>
                </a:lnTo>
                <a:lnTo>
                  <a:pt x="364312" y="176974"/>
                </a:lnTo>
                <a:lnTo>
                  <a:pt x="368122" y="174599"/>
                </a:lnTo>
                <a:lnTo>
                  <a:pt x="373879" y="170281"/>
                </a:lnTo>
                <a:lnTo>
                  <a:pt x="335584" y="170281"/>
                </a:lnTo>
                <a:lnTo>
                  <a:pt x="331444" y="169659"/>
                </a:lnTo>
                <a:lnTo>
                  <a:pt x="308965" y="147701"/>
                </a:lnTo>
                <a:lnTo>
                  <a:pt x="332094" y="135724"/>
                </a:lnTo>
                <a:lnTo>
                  <a:pt x="302768" y="135724"/>
                </a:lnTo>
                <a:lnTo>
                  <a:pt x="301015" y="132016"/>
                </a:lnTo>
                <a:lnTo>
                  <a:pt x="299834" y="128206"/>
                </a:lnTo>
                <a:lnTo>
                  <a:pt x="298627" y="120345"/>
                </a:lnTo>
                <a:lnTo>
                  <a:pt x="298725" y="116497"/>
                </a:lnTo>
                <a:lnTo>
                  <a:pt x="328523" y="90487"/>
                </a:lnTo>
                <a:lnTo>
                  <a:pt x="359676" y="90487"/>
                </a:lnTo>
                <a:lnTo>
                  <a:pt x="353822" y="84328"/>
                </a:lnTo>
                <a:lnTo>
                  <a:pt x="349186" y="81076"/>
                </a:lnTo>
                <a:lnTo>
                  <a:pt x="338899" y="76758"/>
                </a:lnTo>
                <a:lnTo>
                  <a:pt x="333298" y="75819"/>
                </a:lnTo>
                <a:close/>
              </a:path>
              <a:path w="437514" h="326390">
                <a:moveTo>
                  <a:pt x="381685" y="142887"/>
                </a:moveTo>
                <a:lnTo>
                  <a:pt x="381203" y="142989"/>
                </a:lnTo>
                <a:lnTo>
                  <a:pt x="379945" y="143649"/>
                </a:lnTo>
                <a:lnTo>
                  <a:pt x="378955" y="144602"/>
                </a:lnTo>
                <a:lnTo>
                  <a:pt x="376454" y="147701"/>
                </a:lnTo>
                <a:lnTo>
                  <a:pt x="374980" y="149377"/>
                </a:lnTo>
                <a:lnTo>
                  <a:pt x="335584" y="170281"/>
                </a:lnTo>
                <a:lnTo>
                  <a:pt x="373879" y="170281"/>
                </a:lnTo>
                <a:lnTo>
                  <a:pt x="388518" y="154317"/>
                </a:lnTo>
                <a:lnTo>
                  <a:pt x="388484" y="152679"/>
                </a:lnTo>
                <a:lnTo>
                  <a:pt x="382638" y="142976"/>
                </a:lnTo>
                <a:lnTo>
                  <a:pt x="381685" y="142887"/>
                </a:lnTo>
                <a:close/>
              </a:path>
              <a:path w="437514" h="326390">
                <a:moveTo>
                  <a:pt x="366128" y="0"/>
                </a:moveTo>
                <a:lnTo>
                  <a:pt x="351536" y="7975"/>
                </a:lnTo>
                <a:lnTo>
                  <a:pt x="351599" y="9537"/>
                </a:lnTo>
                <a:lnTo>
                  <a:pt x="420712" y="142989"/>
                </a:lnTo>
                <a:lnTo>
                  <a:pt x="421055" y="143383"/>
                </a:lnTo>
                <a:lnTo>
                  <a:pt x="421906" y="143865"/>
                </a:lnTo>
                <a:lnTo>
                  <a:pt x="422490" y="143954"/>
                </a:lnTo>
                <a:lnTo>
                  <a:pt x="424027" y="143827"/>
                </a:lnTo>
                <a:lnTo>
                  <a:pt x="437159" y="134480"/>
                </a:lnTo>
                <a:lnTo>
                  <a:pt x="368046" y="1016"/>
                </a:lnTo>
                <a:lnTo>
                  <a:pt x="367677" y="622"/>
                </a:lnTo>
                <a:lnTo>
                  <a:pt x="366737" y="101"/>
                </a:lnTo>
                <a:lnTo>
                  <a:pt x="366128" y="0"/>
                </a:lnTo>
                <a:close/>
              </a:path>
              <a:path w="437514" h="326390">
                <a:moveTo>
                  <a:pt x="359676" y="90487"/>
                </a:moveTo>
                <a:lnTo>
                  <a:pt x="328523" y="90487"/>
                </a:lnTo>
                <a:lnTo>
                  <a:pt x="341617" y="96126"/>
                </a:lnTo>
                <a:lnTo>
                  <a:pt x="347027" y="101892"/>
                </a:lnTo>
                <a:lnTo>
                  <a:pt x="351282" y="110604"/>
                </a:lnTo>
                <a:lnTo>
                  <a:pt x="302768" y="135724"/>
                </a:lnTo>
                <a:lnTo>
                  <a:pt x="332094" y="135724"/>
                </a:lnTo>
                <a:lnTo>
                  <a:pt x="369227" y="116497"/>
                </a:lnTo>
                <a:lnTo>
                  <a:pt x="370420" y="115189"/>
                </a:lnTo>
                <a:lnTo>
                  <a:pt x="371868" y="111671"/>
                </a:lnTo>
                <a:lnTo>
                  <a:pt x="371563" y="109499"/>
                </a:lnTo>
                <a:lnTo>
                  <a:pt x="365671" y="98132"/>
                </a:lnTo>
                <a:lnTo>
                  <a:pt x="362102" y="93040"/>
                </a:lnTo>
                <a:lnTo>
                  <a:pt x="359676" y="90487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8" name="object 18"/>
          <p:cNvSpPr/>
          <p:nvPr/>
        </p:nvSpPr>
        <p:spPr>
          <a:xfrm>
            <a:off x="6811797" y="6292974"/>
            <a:ext cx="701675" cy="436880"/>
          </a:xfrm>
          <a:custGeom>
            <a:avLst/>
            <a:gdLst/>
            <a:ahLst/>
            <a:cxnLst/>
            <a:rect l="l" t="t" r="r" b="b"/>
            <a:pathLst>
              <a:path w="701675" h="436879">
                <a:moveTo>
                  <a:pt x="51790" y="326390"/>
                </a:moveTo>
                <a:lnTo>
                  <a:pt x="14224" y="340360"/>
                </a:lnTo>
                <a:lnTo>
                  <a:pt x="0" y="374650"/>
                </a:lnTo>
                <a:lnTo>
                  <a:pt x="2362" y="388620"/>
                </a:lnTo>
                <a:lnTo>
                  <a:pt x="27825" y="429259"/>
                </a:lnTo>
                <a:lnTo>
                  <a:pt x="44970" y="436880"/>
                </a:lnTo>
                <a:lnTo>
                  <a:pt x="51181" y="436880"/>
                </a:lnTo>
                <a:lnTo>
                  <a:pt x="93421" y="420370"/>
                </a:lnTo>
                <a:lnTo>
                  <a:pt x="49949" y="420370"/>
                </a:lnTo>
                <a:lnTo>
                  <a:pt x="42367" y="416559"/>
                </a:lnTo>
                <a:lnTo>
                  <a:pt x="38950" y="414020"/>
                </a:lnTo>
                <a:lnTo>
                  <a:pt x="32842" y="407670"/>
                </a:lnTo>
                <a:lnTo>
                  <a:pt x="30035" y="403860"/>
                </a:lnTo>
                <a:lnTo>
                  <a:pt x="27470" y="398780"/>
                </a:lnTo>
                <a:lnTo>
                  <a:pt x="51569" y="386080"/>
                </a:lnTo>
                <a:lnTo>
                  <a:pt x="21259" y="386080"/>
                </a:lnTo>
                <a:lnTo>
                  <a:pt x="19507" y="382270"/>
                </a:lnTo>
                <a:lnTo>
                  <a:pt x="18326" y="378460"/>
                </a:lnTo>
                <a:lnTo>
                  <a:pt x="17119" y="370840"/>
                </a:lnTo>
                <a:lnTo>
                  <a:pt x="17195" y="367030"/>
                </a:lnTo>
                <a:lnTo>
                  <a:pt x="39814" y="341630"/>
                </a:lnTo>
                <a:lnTo>
                  <a:pt x="78228" y="341630"/>
                </a:lnTo>
                <a:lnTo>
                  <a:pt x="72313" y="335280"/>
                </a:lnTo>
                <a:lnTo>
                  <a:pt x="67678" y="331470"/>
                </a:lnTo>
                <a:lnTo>
                  <a:pt x="57404" y="327660"/>
                </a:lnTo>
                <a:lnTo>
                  <a:pt x="51790" y="326390"/>
                </a:lnTo>
                <a:close/>
              </a:path>
              <a:path w="701675" h="436879">
                <a:moveTo>
                  <a:pt x="101600" y="393700"/>
                </a:moveTo>
                <a:lnTo>
                  <a:pt x="98450" y="393700"/>
                </a:lnTo>
                <a:lnTo>
                  <a:pt x="97447" y="394970"/>
                </a:lnTo>
                <a:lnTo>
                  <a:pt x="95059" y="398780"/>
                </a:lnTo>
                <a:lnTo>
                  <a:pt x="93472" y="400050"/>
                </a:lnTo>
                <a:lnTo>
                  <a:pt x="89535" y="403860"/>
                </a:lnTo>
                <a:lnTo>
                  <a:pt x="87071" y="406400"/>
                </a:lnTo>
                <a:lnTo>
                  <a:pt x="81165" y="411480"/>
                </a:lnTo>
                <a:lnTo>
                  <a:pt x="77584" y="414020"/>
                </a:lnTo>
                <a:lnTo>
                  <a:pt x="67995" y="419100"/>
                </a:lnTo>
                <a:lnTo>
                  <a:pt x="63068" y="420370"/>
                </a:lnTo>
                <a:lnTo>
                  <a:pt x="93421" y="420370"/>
                </a:lnTo>
                <a:lnTo>
                  <a:pt x="96342" y="417830"/>
                </a:lnTo>
                <a:lnTo>
                  <a:pt x="101193" y="412750"/>
                </a:lnTo>
                <a:lnTo>
                  <a:pt x="103085" y="411480"/>
                </a:lnTo>
                <a:lnTo>
                  <a:pt x="105803" y="407670"/>
                </a:lnTo>
                <a:lnTo>
                  <a:pt x="106565" y="406400"/>
                </a:lnTo>
                <a:lnTo>
                  <a:pt x="106921" y="405130"/>
                </a:lnTo>
                <a:lnTo>
                  <a:pt x="107010" y="403860"/>
                </a:lnTo>
                <a:lnTo>
                  <a:pt x="106692" y="402590"/>
                </a:lnTo>
                <a:lnTo>
                  <a:pt x="106489" y="401320"/>
                </a:lnTo>
                <a:lnTo>
                  <a:pt x="105968" y="400050"/>
                </a:lnTo>
                <a:lnTo>
                  <a:pt x="105625" y="400050"/>
                </a:lnTo>
                <a:lnTo>
                  <a:pt x="104571" y="397510"/>
                </a:lnTo>
                <a:lnTo>
                  <a:pt x="104000" y="396240"/>
                </a:lnTo>
                <a:lnTo>
                  <a:pt x="102958" y="394970"/>
                </a:lnTo>
                <a:lnTo>
                  <a:pt x="102476" y="394970"/>
                </a:lnTo>
                <a:lnTo>
                  <a:pt x="101600" y="393700"/>
                </a:lnTo>
                <a:close/>
              </a:path>
              <a:path w="701675" h="436879">
                <a:moveTo>
                  <a:pt x="143484" y="393700"/>
                </a:moveTo>
                <a:lnTo>
                  <a:pt x="139560" y="393700"/>
                </a:lnTo>
                <a:lnTo>
                  <a:pt x="140398" y="394970"/>
                </a:lnTo>
                <a:lnTo>
                  <a:pt x="142532" y="394970"/>
                </a:lnTo>
                <a:lnTo>
                  <a:pt x="143484" y="393700"/>
                </a:lnTo>
                <a:close/>
              </a:path>
              <a:path w="701675" h="436879">
                <a:moveTo>
                  <a:pt x="86550" y="251460"/>
                </a:moveTo>
                <a:lnTo>
                  <a:pt x="79959" y="251460"/>
                </a:lnTo>
                <a:lnTo>
                  <a:pt x="78562" y="252729"/>
                </a:lnTo>
                <a:lnTo>
                  <a:pt x="75311" y="254000"/>
                </a:lnTo>
                <a:lnTo>
                  <a:pt x="74015" y="255270"/>
                </a:lnTo>
                <a:lnTo>
                  <a:pt x="72021" y="256540"/>
                </a:lnTo>
                <a:lnTo>
                  <a:pt x="71285" y="256540"/>
                </a:lnTo>
                <a:lnTo>
                  <a:pt x="70294" y="257810"/>
                </a:lnTo>
                <a:lnTo>
                  <a:pt x="70027" y="259079"/>
                </a:lnTo>
                <a:lnTo>
                  <a:pt x="70104" y="260350"/>
                </a:lnTo>
                <a:lnTo>
                  <a:pt x="139204" y="393700"/>
                </a:lnTo>
                <a:lnTo>
                  <a:pt x="145745" y="393700"/>
                </a:lnTo>
                <a:lnTo>
                  <a:pt x="147104" y="392430"/>
                </a:lnTo>
                <a:lnTo>
                  <a:pt x="150355" y="391160"/>
                </a:lnTo>
                <a:lnTo>
                  <a:pt x="151688" y="389890"/>
                </a:lnTo>
                <a:lnTo>
                  <a:pt x="153682" y="388620"/>
                </a:lnTo>
                <a:lnTo>
                  <a:pt x="154406" y="388620"/>
                </a:lnTo>
                <a:lnTo>
                  <a:pt x="155333" y="387350"/>
                </a:lnTo>
                <a:lnTo>
                  <a:pt x="155600" y="386080"/>
                </a:lnTo>
                <a:lnTo>
                  <a:pt x="155752" y="386080"/>
                </a:lnTo>
                <a:lnTo>
                  <a:pt x="155651" y="384810"/>
                </a:lnTo>
                <a:lnTo>
                  <a:pt x="86817" y="252729"/>
                </a:lnTo>
                <a:lnTo>
                  <a:pt x="86550" y="251460"/>
                </a:lnTo>
                <a:close/>
              </a:path>
              <a:path w="701675" h="436879">
                <a:moveTo>
                  <a:pt x="78228" y="341630"/>
                </a:moveTo>
                <a:lnTo>
                  <a:pt x="47028" y="341630"/>
                </a:lnTo>
                <a:lnTo>
                  <a:pt x="60121" y="346710"/>
                </a:lnTo>
                <a:lnTo>
                  <a:pt x="65519" y="353060"/>
                </a:lnTo>
                <a:lnTo>
                  <a:pt x="69786" y="360680"/>
                </a:lnTo>
                <a:lnTo>
                  <a:pt x="21259" y="386080"/>
                </a:lnTo>
                <a:lnTo>
                  <a:pt x="51569" y="386080"/>
                </a:lnTo>
                <a:lnTo>
                  <a:pt x="87718" y="367030"/>
                </a:lnTo>
                <a:lnTo>
                  <a:pt x="88912" y="365760"/>
                </a:lnTo>
                <a:lnTo>
                  <a:pt x="90360" y="361950"/>
                </a:lnTo>
                <a:lnTo>
                  <a:pt x="90068" y="360680"/>
                </a:lnTo>
                <a:lnTo>
                  <a:pt x="87185" y="354330"/>
                </a:lnTo>
                <a:lnTo>
                  <a:pt x="84175" y="349250"/>
                </a:lnTo>
                <a:lnTo>
                  <a:pt x="80594" y="344170"/>
                </a:lnTo>
                <a:lnTo>
                  <a:pt x="78228" y="341630"/>
                </a:lnTo>
                <a:close/>
              </a:path>
              <a:path w="701675" h="436879">
                <a:moveTo>
                  <a:pt x="199377" y="250190"/>
                </a:moveTo>
                <a:lnTo>
                  <a:pt x="187210" y="250190"/>
                </a:lnTo>
                <a:lnTo>
                  <a:pt x="180670" y="252729"/>
                </a:lnTo>
                <a:lnTo>
                  <a:pt x="150799" y="279400"/>
                </a:lnTo>
                <a:lnTo>
                  <a:pt x="147586" y="298450"/>
                </a:lnTo>
                <a:lnTo>
                  <a:pt x="149948" y="312420"/>
                </a:lnTo>
                <a:lnTo>
                  <a:pt x="175412" y="353060"/>
                </a:lnTo>
                <a:lnTo>
                  <a:pt x="192570" y="360680"/>
                </a:lnTo>
                <a:lnTo>
                  <a:pt x="198767" y="360680"/>
                </a:lnTo>
                <a:lnTo>
                  <a:pt x="241007" y="344170"/>
                </a:lnTo>
                <a:lnTo>
                  <a:pt x="197535" y="344170"/>
                </a:lnTo>
                <a:lnTo>
                  <a:pt x="189953" y="340360"/>
                </a:lnTo>
                <a:lnTo>
                  <a:pt x="186537" y="337820"/>
                </a:lnTo>
                <a:lnTo>
                  <a:pt x="180441" y="331470"/>
                </a:lnTo>
                <a:lnTo>
                  <a:pt x="177622" y="326390"/>
                </a:lnTo>
                <a:lnTo>
                  <a:pt x="175056" y="321310"/>
                </a:lnTo>
                <a:lnTo>
                  <a:pt x="197654" y="309880"/>
                </a:lnTo>
                <a:lnTo>
                  <a:pt x="168846" y="309880"/>
                </a:lnTo>
                <a:lnTo>
                  <a:pt x="167093" y="306070"/>
                </a:lnTo>
                <a:lnTo>
                  <a:pt x="165925" y="302260"/>
                </a:lnTo>
                <a:lnTo>
                  <a:pt x="164706" y="294640"/>
                </a:lnTo>
                <a:lnTo>
                  <a:pt x="164782" y="290830"/>
                </a:lnTo>
                <a:lnTo>
                  <a:pt x="194614" y="264160"/>
                </a:lnTo>
                <a:lnTo>
                  <a:pt x="225425" y="264160"/>
                </a:lnTo>
                <a:lnTo>
                  <a:pt x="219913" y="259079"/>
                </a:lnTo>
                <a:lnTo>
                  <a:pt x="215265" y="255270"/>
                </a:lnTo>
                <a:lnTo>
                  <a:pt x="204990" y="251460"/>
                </a:lnTo>
                <a:lnTo>
                  <a:pt x="199377" y="250190"/>
                </a:lnTo>
                <a:close/>
              </a:path>
              <a:path w="701675" h="436879">
                <a:moveTo>
                  <a:pt x="250063" y="317500"/>
                </a:moveTo>
                <a:lnTo>
                  <a:pt x="246037" y="317500"/>
                </a:lnTo>
                <a:lnTo>
                  <a:pt x="245046" y="318770"/>
                </a:lnTo>
                <a:lnTo>
                  <a:pt x="242646" y="321310"/>
                </a:lnTo>
                <a:lnTo>
                  <a:pt x="241058" y="323850"/>
                </a:lnTo>
                <a:lnTo>
                  <a:pt x="237121" y="327660"/>
                </a:lnTo>
                <a:lnTo>
                  <a:pt x="234657" y="330200"/>
                </a:lnTo>
                <a:lnTo>
                  <a:pt x="228765" y="335280"/>
                </a:lnTo>
                <a:lnTo>
                  <a:pt x="225171" y="336550"/>
                </a:lnTo>
                <a:lnTo>
                  <a:pt x="215582" y="341630"/>
                </a:lnTo>
                <a:lnTo>
                  <a:pt x="210654" y="344170"/>
                </a:lnTo>
                <a:lnTo>
                  <a:pt x="241007" y="344170"/>
                </a:lnTo>
                <a:lnTo>
                  <a:pt x="243928" y="341630"/>
                </a:lnTo>
                <a:lnTo>
                  <a:pt x="248780" y="336550"/>
                </a:lnTo>
                <a:lnTo>
                  <a:pt x="250672" y="335280"/>
                </a:lnTo>
                <a:lnTo>
                  <a:pt x="253390" y="331470"/>
                </a:lnTo>
                <a:lnTo>
                  <a:pt x="254152" y="330200"/>
                </a:lnTo>
                <a:lnTo>
                  <a:pt x="254508" y="328930"/>
                </a:lnTo>
                <a:lnTo>
                  <a:pt x="254596" y="326390"/>
                </a:lnTo>
                <a:lnTo>
                  <a:pt x="254444" y="326390"/>
                </a:lnTo>
                <a:lnTo>
                  <a:pt x="254076" y="325120"/>
                </a:lnTo>
                <a:lnTo>
                  <a:pt x="253568" y="323850"/>
                </a:lnTo>
                <a:lnTo>
                  <a:pt x="253212" y="323850"/>
                </a:lnTo>
                <a:lnTo>
                  <a:pt x="252158" y="321310"/>
                </a:lnTo>
                <a:lnTo>
                  <a:pt x="251587" y="320040"/>
                </a:lnTo>
                <a:lnTo>
                  <a:pt x="250545" y="318770"/>
                </a:lnTo>
                <a:lnTo>
                  <a:pt x="250063" y="317500"/>
                </a:lnTo>
                <a:close/>
              </a:path>
              <a:path w="701675" h="436879">
                <a:moveTo>
                  <a:pt x="290118" y="317500"/>
                </a:moveTo>
                <a:lnTo>
                  <a:pt x="287985" y="317500"/>
                </a:lnTo>
                <a:lnTo>
                  <a:pt x="288582" y="318770"/>
                </a:lnTo>
                <a:lnTo>
                  <a:pt x="290118" y="317500"/>
                </a:lnTo>
                <a:close/>
              </a:path>
              <a:path w="701675" h="436879">
                <a:moveTo>
                  <a:pt x="254533" y="218440"/>
                </a:moveTo>
                <a:lnTo>
                  <a:pt x="250913" y="218440"/>
                </a:lnTo>
                <a:lnTo>
                  <a:pt x="248881" y="219709"/>
                </a:lnTo>
                <a:lnTo>
                  <a:pt x="247650" y="219709"/>
                </a:lnTo>
                <a:lnTo>
                  <a:pt x="244652" y="220979"/>
                </a:lnTo>
                <a:lnTo>
                  <a:pt x="243459" y="222250"/>
                </a:lnTo>
                <a:lnTo>
                  <a:pt x="241693" y="223520"/>
                </a:lnTo>
                <a:lnTo>
                  <a:pt x="241033" y="223520"/>
                </a:lnTo>
                <a:lnTo>
                  <a:pt x="240144" y="224790"/>
                </a:lnTo>
                <a:lnTo>
                  <a:pt x="240030" y="227329"/>
                </a:lnTo>
                <a:lnTo>
                  <a:pt x="286804" y="317500"/>
                </a:lnTo>
                <a:lnTo>
                  <a:pt x="293331" y="317500"/>
                </a:lnTo>
                <a:lnTo>
                  <a:pt x="294690" y="316230"/>
                </a:lnTo>
                <a:lnTo>
                  <a:pt x="297954" y="314960"/>
                </a:lnTo>
                <a:lnTo>
                  <a:pt x="299275" y="313690"/>
                </a:lnTo>
                <a:lnTo>
                  <a:pt x="301269" y="312420"/>
                </a:lnTo>
                <a:lnTo>
                  <a:pt x="301993" y="312420"/>
                </a:lnTo>
                <a:lnTo>
                  <a:pt x="302920" y="311150"/>
                </a:lnTo>
                <a:lnTo>
                  <a:pt x="303187" y="309880"/>
                </a:lnTo>
                <a:lnTo>
                  <a:pt x="303237" y="308610"/>
                </a:lnTo>
                <a:lnTo>
                  <a:pt x="270662" y="246379"/>
                </a:lnTo>
                <a:lnTo>
                  <a:pt x="272249" y="237490"/>
                </a:lnTo>
                <a:lnTo>
                  <a:pt x="274193" y="231140"/>
                </a:lnTo>
                <a:lnTo>
                  <a:pt x="261264" y="231140"/>
                </a:lnTo>
                <a:lnTo>
                  <a:pt x="254876" y="219709"/>
                </a:lnTo>
                <a:lnTo>
                  <a:pt x="254533" y="218440"/>
                </a:lnTo>
                <a:close/>
              </a:path>
              <a:path w="701675" h="436879">
                <a:moveTo>
                  <a:pt x="225425" y="264160"/>
                </a:moveTo>
                <a:lnTo>
                  <a:pt x="194614" y="264160"/>
                </a:lnTo>
                <a:lnTo>
                  <a:pt x="207708" y="270510"/>
                </a:lnTo>
                <a:lnTo>
                  <a:pt x="213118" y="275590"/>
                </a:lnTo>
                <a:lnTo>
                  <a:pt x="217373" y="284480"/>
                </a:lnTo>
                <a:lnTo>
                  <a:pt x="168846" y="309880"/>
                </a:lnTo>
                <a:lnTo>
                  <a:pt x="197654" y="309880"/>
                </a:lnTo>
                <a:lnTo>
                  <a:pt x="235318" y="290830"/>
                </a:lnTo>
                <a:lnTo>
                  <a:pt x="236499" y="289560"/>
                </a:lnTo>
                <a:lnTo>
                  <a:pt x="237959" y="285750"/>
                </a:lnTo>
                <a:lnTo>
                  <a:pt x="237655" y="283210"/>
                </a:lnTo>
                <a:lnTo>
                  <a:pt x="234772" y="278130"/>
                </a:lnTo>
                <a:lnTo>
                  <a:pt x="231762" y="271780"/>
                </a:lnTo>
                <a:lnTo>
                  <a:pt x="228180" y="266700"/>
                </a:lnTo>
                <a:lnTo>
                  <a:pt x="225425" y="264160"/>
                </a:lnTo>
                <a:close/>
              </a:path>
              <a:path w="701675" h="436879">
                <a:moveTo>
                  <a:pt x="329260" y="213359"/>
                </a:moveTo>
                <a:lnTo>
                  <a:pt x="291630" y="213359"/>
                </a:lnTo>
                <a:lnTo>
                  <a:pt x="297281" y="214629"/>
                </a:lnTo>
                <a:lnTo>
                  <a:pt x="300012" y="214629"/>
                </a:lnTo>
                <a:lnTo>
                  <a:pt x="305244" y="217170"/>
                </a:lnTo>
                <a:lnTo>
                  <a:pt x="307721" y="219709"/>
                </a:lnTo>
                <a:lnTo>
                  <a:pt x="312394" y="224790"/>
                </a:lnTo>
                <a:lnTo>
                  <a:pt x="314540" y="228600"/>
                </a:lnTo>
                <a:lnTo>
                  <a:pt x="344855" y="287020"/>
                </a:lnTo>
                <a:lnTo>
                  <a:pt x="345211" y="287020"/>
                </a:lnTo>
                <a:lnTo>
                  <a:pt x="346049" y="288290"/>
                </a:lnTo>
                <a:lnTo>
                  <a:pt x="349148" y="288290"/>
                </a:lnTo>
                <a:lnTo>
                  <a:pt x="351472" y="287020"/>
                </a:lnTo>
                <a:lnTo>
                  <a:pt x="352818" y="285750"/>
                </a:lnTo>
                <a:lnTo>
                  <a:pt x="355942" y="284480"/>
                </a:lnTo>
                <a:lnTo>
                  <a:pt x="357238" y="284480"/>
                </a:lnTo>
                <a:lnTo>
                  <a:pt x="359232" y="281940"/>
                </a:lnTo>
                <a:lnTo>
                  <a:pt x="359968" y="281940"/>
                </a:lnTo>
                <a:lnTo>
                  <a:pt x="360959" y="280670"/>
                </a:lnTo>
                <a:lnTo>
                  <a:pt x="361251" y="280670"/>
                </a:lnTo>
                <a:lnTo>
                  <a:pt x="361302" y="278130"/>
                </a:lnTo>
                <a:lnTo>
                  <a:pt x="328714" y="215900"/>
                </a:lnTo>
                <a:lnTo>
                  <a:pt x="329260" y="213359"/>
                </a:lnTo>
                <a:close/>
              </a:path>
              <a:path w="701675" h="436879">
                <a:moveTo>
                  <a:pt x="385552" y="184150"/>
                </a:moveTo>
                <a:lnTo>
                  <a:pt x="358076" y="184150"/>
                </a:lnTo>
                <a:lnTo>
                  <a:pt x="363308" y="187960"/>
                </a:lnTo>
                <a:lnTo>
                  <a:pt x="365747" y="189230"/>
                </a:lnTo>
                <a:lnTo>
                  <a:pt x="370281" y="195580"/>
                </a:lnTo>
                <a:lnTo>
                  <a:pt x="372389" y="198120"/>
                </a:lnTo>
                <a:lnTo>
                  <a:pt x="402704" y="257810"/>
                </a:lnTo>
                <a:lnTo>
                  <a:pt x="407060" y="257810"/>
                </a:lnTo>
                <a:lnTo>
                  <a:pt x="409308" y="256540"/>
                </a:lnTo>
                <a:lnTo>
                  <a:pt x="410705" y="256540"/>
                </a:lnTo>
                <a:lnTo>
                  <a:pt x="413931" y="254000"/>
                </a:lnTo>
                <a:lnTo>
                  <a:pt x="415226" y="254000"/>
                </a:lnTo>
                <a:lnTo>
                  <a:pt x="417195" y="252729"/>
                </a:lnTo>
                <a:lnTo>
                  <a:pt x="417918" y="251460"/>
                </a:lnTo>
                <a:lnTo>
                  <a:pt x="418833" y="250190"/>
                </a:lnTo>
                <a:lnTo>
                  <a:pt x="419100" y="250190"/>
                </a:lnTo>
                <a:lnTo>
                  <a:pt x="419150" y="248920"/>
                </a:lnTo>
                <a:lnTo>
                  <a:pt x="389648" y="191770"/>
                </a:lnTo>
                <a:lnTo>
                  <a:pt x="387045" y="186690"/>
                </a:lnTo>
                <a:lnTo>
                  <a:pt x="385552" y="184150"/>
                </a:lnTo>
                <a:close/>
              </a:path>
              <a:path w="701675" h="436879">
                <a:moveTo>
                  <a:pt x="85229" y="250190"/>
                </a:moveTo>
                <a:lnTo>
                  <a:pt x="83159" y="250190"/>
                </a:lnTo>
                <a:lnTo>
                  <a:pt x="82219" y="251460"/>
                </a:lnTo>
                <a:lnTo>
                  <a:pt x="86169" y="251460"/>
                </a:lnTo>
                <a:lnTo>
                  <a:pt x="85229" y="250190"/>
                </a:lnTo>
                <a:close/>
              </a:path>
              <a:path w="701675" h="436879">
                <a:moveTo>
                  <a:pt x="299046" y="195580"/>
                </a:moveTo>
                <a:lnTo>
                  <a:pt x="295833" y="195580"/>
                </a:lnTo>
                <a:lnTo>
                  <a:pt x="289052" y="196850"/>
                </a:lnTo>
                <a:lnTo>
                  <a:pt x="261264" y="231140"/>
                </a:lnTo>
                <a:lnTo>
                  <a:pt x="274193" y="231140"/>
                </a:lnTo>
                <a:lnTo>
                  <a:pt x="278841" y="222250"/>
                </a:lnTo>
                <a:lnTo>
                  <a:pt x="281889" y="218440"/>
                </a:lnTo>
                <a:lnTo>
                  <a:pt x="288696" y="214629"/>
                </a:lnTo>
                <a:lnTo>
                  <a:pt x="291630" y="213359"/>
                </a:lnTo>
                <a:lnTo>
                  <a:pt x="329260" y="213359"/>
                </a:lnTo>
                <a:lnTo>
                  <a:pt x="330352" y="208279"/>
                </a:lnTo>
                <a:lnTo>
                  <a:pt x="331927" y="203200"/>
                </a:lnTo>
                <a:lnTo>
                  <a:pt x="318439" y="203200"/>
                </a:lnTo>
                <a:lnTo>
                  <a:pt x="316014" y="201930"/>
                </a:lnTo>
                <a:lnTo>
                  <a:pt x="313448" y="199390"/>
                </a:lnTo>
                <a:lnTo>
                  <a:pt x="308038" y="196850"/>
                </a:lnTo>
                <a:lnTo>
                  <a:pt x="305168" y="196850"/>
                </a:lnTo>
                <a:lnTo>
                  <a:pt x="299046" y="195580"/>
                </a:lnTo>
                <a:close/>
              </a:path>
              <a:path w="701675" h="436879">
                <a:moveTo>
                  <a:pt x="468160" y="114300"/>
                </a:moveTo>
                <a:lnTo>
                  <a:pt x="450380" y="114300"/>
                </a:lnTo>
                <a:lnTo>
                  <a:pt x="443839" y="116840"/>
                </a:lnTo>
                <a:lnTo>
                  <a:pt x="413969" y="143509"/>
                </a:lnTo>
                <a:lnTo>
                  <a:pt x="410743" y="162560"/>
                </a:lnTo>
                <a:lnTo>
                  <a:pt x="413118" y="176530"/>
                </a:lnTo>
                <a:lnTo>
                  <a:pt x="438581" y="215900"/>
                </a:lnTo>
                <a:lnTo>
                  <a:pt x="455726" y="224790"/>
                </a:lnTo>
                <a:lnTo>
                  <a:pt x="461937" y="224790"/>
                </a:lnTo>
                <a:lnTo>
                  <a:pt x="502475" y="208279"/>
                </a:lnTo>
                <a:lnTo>
                  <a:pt x="464832" y="208279"/>
                </a:lnTo>
                <a:lnTo>
                  <a:pt x="460692" y="207009"/>
                </a:lnTo>
                <a:lnTo>
                  <a:pt x="438213" y="185420"/>
                </a:lnTo>
                <a:lnTo>
                  <a:pt x="460811" y="173990"/>
                </a:lnTo>
                <a:lnTo>
                  <a:pt x="432015" y="173990"/>
                </a:lnTo>
                <a:lnTo>
                  <a:pt x="430263" y="170180"/>
                </a:lnTo>
                <a:lnTo>
                  <a:pt x="429082" y="166370"/>
                </a:lnTo>
                <a:lnTo>
                  <a:pt x="427875" y="158750"/>
                </a:lnTo>
                <a:lnTo>
                  <a:pt x="427951" y="154940"/>
                </a:lnTo>
                <a:lnTo>
                  <a:pt x="457771" y="128270"/>
                </a:lnTo>
                <a:lnTo>
                  <a:pt x="488984" y="128270"/>
                </a:lnTo>
                <a:lnTo>
                  <a:pt x="483069" y="121920"/>
                </a:lnTo>
                <a:lnTo>
                  <a:pt x="478434" y="119379"/>
                </a:lnTo>
                <a:lnTo>
                  <a:pt x="468160" y="114300"/>
                </a:lnTo>
                <a:close/>
              </a:path>
              <a:path w="701675" h="436879">
                <a:moveTo>
                  <a:pt x="511898" y="180340"/>
                </a:moveTo>
                <a:lnTo>
                  <a:pt x="510451" y="180340"/>
                </a:lnTo>
                <a:lnTo>
                  <a:pt x="509193" y="181610"/>
                </a:lnTo>
                <a:lnTo>
                  <a:pt x="508203" y="182880"/>
                </a:lnTo>
                <a:lnTo>
                  <a:pt x="505815" y="185420"/>
                </a:lnTo>
                <a:lnTo>
                  <a:pt x="504228" y="187960"/>
                </a:lnTo>
                <a:lnTo>
                  <a:pt x="500291" y="191770"/>
                </a:lnTo>
                <a:lnTo>
                  <a:pt x="497827" y="194310"/>
                </a:lnTo>
                <a:lnTo>
                  <a:pt x="491921" y="198120"/>
                </a:lnTo>
                <a:lnTo>
                  <a:pt x="488327" y="200660"/>
                </a:lnTo>
                <a:lnTo>
                  <a:pt x="478739" y="205740"/>
                </a:lnTo>
                <a:lnTo>
                  <a:pt x="473824" y="207009"/>
                </a:lnTo>
                <a:lnTo>
                  <a:pt x="464832" y="208279"/>
                </a:lnTo>
                <a:lnTo>
                  <a:pt x="502475" y="208279"/>
                </a:lnTo>
                <a:lnTo>
                  <a:pt x="504177" y="207009"/>
                </a:lnTo>
                <a:lnTo>
                  <a:pt x="507098" y="204470"/>
                </a:lnTo>
                <a:lnTo>
                  <a:pt x="511949" y="200660"/>
                </a:lnTo>
                <a:lnTo>
                  <a:pt x="513842" y="198120"/>
                </a:lnTo>
                <a:lnTo>
                  <a:pt x="516547" y="195580"/>
                </a:lnTo>
                <a:lnTo>
                  <a:pt x="517321" y="194310"/>
                </a:lnTo>
                <a:lnTo>
                  <a:pt x="517664" y="193040"/>
                </a:lnTo>
                <a:lnTo>
                  <a:pt x="517766" y="191770"/>
                </a:lnTo>
                <a:lnTo>
                  <a:pt x="517753" y="190500"/>
                </a:lnTo>
                <a:lnTo>
                  <a:pt x="517448" y="189230"/>
                </a:lnTo>
                <a:lnTo>
                  <a:pt x="517245" y="189230"/>
                </a:lnTo>
                <a:lnTo>
                  <a:pt x="516724" y="187960"/>
                </a:lnTo>
                <a:lnTo>
                  <a:pt x="516369" y="186690"/>
                </a:lnTo>
                <a:lnTo>
                  <a:pt x="515327" y="185420"/>
                </a:lnTo>
                <a:lnTo>
                  <a:pt x="514756" y="184150"/>
                </a:lnTo>
                <a:lnTo>
                  <a:pt x="513702" y="182880"/>
                </a:lnTo>
                <a:lnTo>
                  <a:pt x="513232" y="181610"/>
                </a:lnTo>
                <a:lnTo>
                  <a:pt x="512356" y="181610"/>
                </a:lnTo>
                <a:lnTo>
                  <a:pt x="511898" y="180340"/>
                </a:lnTo>
                <a:close/>
              </a:path>
              <a:path w="701675" h="436879">
                <a:moveTo>
                  <a:pt x="365252" y="166370"/>
                </a:moveTo>
                <a:lnTo>
                  <a:pt x="350837" y="166370"/>
                </a:lnTo>
                <a:lnTo>
                  <a:pt x="345490" y="167640"/>
                </a:lnTo>
                <a:lnTo>
                  <a:pt x="324142" y="187960"/>
                </a:lnTo>
                <a:lnTo>
                  <a:pt x="321132" y="194310"/>
                </a:lnTo>
                <a:lnTo>
                  <a:pt x="319735" y="199390"/>
                </a:lnTo>
                <a:lnTo>
                  <a:pt x="318439" y="203200"/>
                </a:lnTo>
                <a:lnTo>
                  <a:pt x="331927" y="203200"/>
                </a:lnTo>
                <a:lnTo>
                  <a:pt x="332320" y="201930"/>
                </a:lnTo>
                <a:lnTo>
                  <a:pt x="336880" y="191770"/>
                </a:lnTo>
                <a:lnTo>
                  <a:pt x="339890" y="187960"/>
                </a:lnTo>
                <a:lnTo>
                  <a:pt x="346684" y="184150"/>
                </a:lnTo>
                <a:lnTo>
                  <a:pt x="385552" y="184150"/>
                </a:lnTo>
                <a:lnTo>
                  <a:pt x="384060" y="181610"/>
                </a:lnTo>
                <a:lnTo>
                  <a:pt x="377317" y="173990"/>
                </a:lnTo>
                <a:lnTo>
                  <a:pt x="373557" y="171450"/>
                </a:lnTo>
                <a:lnTo>
                  <a:pt x="365252" y="166370"/>
                </a:lnTo>
                <a:close/>
              </a:path>
              <a:path w="701675" h="436879">
                <a:moveTo>
                  <a:pt x="518045" y="82550"/>
                </a:moveTo>
                <a:lnTo>
                  <a:pt x="512051" y="82550"/>
                </a:lnTo>
                <a:lnTo>
                  <a:pt x="510806" y="83820"/>
                </a:lnTo>
                <a:lnTo>
                  <a:pt x="507822" y="85090"/>
                </a:lnTo>
                <a:lnTo>
                  <a:pt x="506615" y="85090"/>
                </a:lnTo>
                <a:lnTo>
                  <a:pt x="504863" y="86359"/>
                </a:lnTo>
                <a:lnTo>
                  <a:pt x="504202" y="87629"/>
                </a:lnTo>
                <a:lnTo>
                  <a:pt x="503313" y="88900"/>
                </a:lnTo>
                <a:lnTo>
                  <a:pt x="503085" y="88900"/>
                </a:lnTo>
                <a:lnTo>
                  <a:pt x="503059" y="90170"/>
                </a:lnTo>
                <a:lnTo>
                  <a:pt x="503199" y="90170"/>
                </a:lnTo>
                <a:lnTo>
                  <a:pt x="549960" y="180340"/>
                </a:lnTo>
                <a:lnTo>
                  <a:pt x="550303" y="181610"/>
                </a:lnTo>
                <a:lnTo>
                  <a:pt x="554228" y="181610"/>
                </a:lnTo>
                <a:lnTo>
                  <a:pt x="556488" y="180340"/>
                </a:lnTo>
                <a:lnTo>
                  <a:pt x="557860" y="180340"/>
                </a:lnTo>
                <a:lnTo>
                  <a:pt x="561111" y="177800"/>
                </a:lnTo>
                <a:lnTo>
                  <a:pt x="562444" y="177800"/>
                </a:lnTo>
                <a:lnTo>
                  <a:pt x="564426" y="176530"/>
                </a:lnTo>
                <a:lnTo>
                  <a:pt x="565162" y="175260"/>
                </a:lnTo>
                <a:lnTo>
                  <a:pt x="566077" y="173990"/>
                </a:lnTo>
                <a:lnTo>
                  <a:pt x="566343" y="173990"/>
                </a:lnTo>
                <a:lnTo>
                  <a:pt x="566407" y="172720"/>
                </a:lnTo>
                <a:lnTo>
                  <a:pt x="533831" y="109220"/>
                </a:lnTo>
                <a:lnTo>
                  <a:pt x="535381" y="101600"/>
                </a:lnTo>
                <a:lnTo>
                  <a:pt x="537438" y="95250"/>
                </a:lnTo>
                <a:lnTo>
                  <a:pt x="524421" y="95250"/>
                </a:lnTo>
                <a:lnTo>
                  <a:pt x="518045" y="82550"/>
                </a:lnTo>
                <a:close/>
              </a:path>
              <a:path w="701675" h="436879">
                <a:moveTo>
                  <a:pt x="488984" y="128270"/>
                </a:moveTo>
                <a:lnTo>
                  <a:pt x="457771" y="128270"/>
                </a:lnTo>
                <a:lnTo>
                  <a:pt x="470877" y="134620"/>
                </a:lnTo>
                <a:lnTo>
                  <a:pt x="476275" y="139700"/>
                </a:lnTo>
                <a:lnTo>
                  <a:pt x="480529" y="148590"/>
                </a:lnTo>
                <a:lnTo>
                  <a:pt x="432015" y="173990"/>
                </a:lnTo>
                <a:lnTo>
                  <a:pt x="460811" y="173990"/>
                </a:lnTo>
                <a:lnTo>
                  <a:pt x="498475" y="154940"/>
                </a:lnTo>
                <a:lnTo>
                  <a:pt x="499668" y="153670"/>
                </a:lnTo>
                <a:lnTo>
                  <a:pt x="501116" y="149859"/>
                </a:lnTo>
                <a:lnTo>
                  <a:pt x="500811" y="147320"/>
                </a:lnTo>
                <a:lnTo>
                  <a:pt x="497941" y="142240"/>
                </a:lnTo>
                <a:lnTo>
                  <a:pt x="494931" y="135890"/>
                </a:lnTo>
                <a:lnTo>
                  <a:pt x="491350" y="130809"/>
                </a:lnTo>
                <a:lnTo>
                  <a:pt x="488984" y="128270"/>
                </a:lnTo>
                <a:close/>
              </a:path>
              <a:path w="701675" h="436879">
                <a:moveTo>
                  <a:pt x="614527" y="149859"/>
                </a:moveTo>
                <a:lnTo>
                  <a:pt x="610616" y="149859"/>
                </a:lnTo>
                <a:lnTo>
                  <a:pt x="611530" y="151130"/>
                </a:lnTo>
                <a:lnTo>
                  <a:pt x="613587" y="151130"/>
                </a:lnTo>
                <a:lnTo>
                  <a:pt x="614527" y="149859"/>
                </a:lnTo>
                <a:close/>
              </a:path>
              <a:path w="701675" h="436879">
                <a:moveTo>
                  <a:pt x="592407" y="76200"/>
                </a:moveTo>
                <a:lnTo>
                  <a:pt x="562229" y="76200"/>
                </a:lnTo>
                <a:lnTo>
                  <a:pt x="565073" y="77470"/>
                </a:lnTo>
                <a:lnTo>
                  <a:pt x="570420" y="80009"/>
                </a:lnTo>
                <a:lnTo>
                  <a:pt x="572960" y="82550"/>
                </a:lnTo>
                <a:lnTo>
                  <a:pt x="577761" y="87629"/>
                </a:lnTo>
                <a:lnTo>
                  <a:pt x="580275" y="91440"/>
                </a:lnTo>
                <a:lnTo>
                  <a:pt x="610260" y="149859"/>
                </a:lnTo>
                <a:lnTo>
                  <a:pt x="616788" y="149859"/>
                </a:lnTo>
                <a:lnTo>
                  <a:pt x="618185" y="148590"/>
                </a:lnTo>
                <a:lnTo>
                  <a:pt x="621436" y="147320"/>
                </a:lnTo>
                <a:lnTo>
                  <a:pt x="622731" y="146050"/>
                </a:lnTo>
                <a:lnTo>
                  <a:pt x="624725" y="144779"/>
                </a:lnTo>
                <a:lnTo>
                  <a:pt x="625449" y="144779"/>
                </a:lnTo>
                <a:lnTo>
                  <a:pt x="626376" y="143509"/>
                </a:lnTo>
                <a:lnTo>
                  <a:pt x="626643" y="142240"/>
                </a:lnTo>
                <a:lnTo>
                  <a:pt x="626795" y="142240"/>
                </a:lnTo>
                <a:lnTo>
                  <a:pt x="626694" y="140970"/>
                </a:lnTo>
                <a:lnTo>
                  <a:pt x="598220" y="86359"/>
                </a:lnTo>
                <a:lnTo>
                  <a:pt x="594931" y="80009"/>
                </a:lnTo>
                <a:lnTo>
                  <a:pt x="592407" y="76200"/>
                </a:lnTo>
                <a:close/>
              </a:path>
              <a:path w="701675" h="436879">
                <a:moveTo>
                  <a:pt x="640119" y="44450"/>
                </a:moveTo>
                <a:lnTo>
                  <a:pt x="619747" y="44450"/>
                </a:lnTo>
                <a:lnTo>
                  <a:pt x="649351" y="102870"/>
                </a:lnTo>
                <a:lnTo>
                  <a:pt x="652145" y="106679"/>
                </a:lnTo>
                <a:lnTo>
                  <a:pt x="657987" y="113029"/>
                </a:lnTo>
                <a:lnTo>
                  <a:pt x="661136" y="115570"/>
                </a:lnTo>
                <a:lnTo>
                  <a:pt x="667918" y="118109"/>
                </a:lnTo>
                <a:lnTo>
                  <a:pt x="679437" y="118109"/>
                </a:lnTo>
                <a:lnTo>
                  <a:pt x="683717" y="116840"/>
                </a:lnTo>
                <a:lnTo>
                  <a:pt x="689838" y="113029"/>
                </a:lnTo>
                <a:lnTo>
                  <a:pt x="691311" y="111759"/>
                </a:lnTo>
                <a:lnTo>
                  <a:pt x="694131" y="110490"/>
                </a:lnTo>
                <a:lnTo>
                  <a:pt x="695439" y="109220"/>
                </a:lnTo>
                <a:lnTo>
                  <a:pt x="697839" y="106679"/>
                </a:lnTo>
                <a:lnTo>
                  <a:pt x="698842" y="106679"/>
                </a:lnTo>
                <a:lnTo>
                  <a:pt x="700468" y="104140"/>
                </a:lnTo>
                <a:lnTo>
                  <a:pt x="701509" y="101600"/>
                </a:lnTo>
                <a:lnTo>
                  <a:pt x="701484" y="100329"/>
                </a:lnTo>
                <a:lnTo>
                  <a:pt x="675208" y="100329"/>
                </a:lnTo>
                <a:lnTo>
                  <a:pt x="668362" y="96520"/>
                </a:lnTo>
                <a:lnTo>
                  <a:pt x="665060" y="92709"/>
                </a:lnTo>
                <a:lnTo>
                  <a:pt x="640119" y="44450"/>
                </a:lnTo>
                <a:close/>
              </a:path>
              <a:path w="701675" h="436879">
                <a:moveTo>
                  <a:pt x="696429" y="90170"/>
                </a:moveTo>
                <a:lnTo>
                  <a:pt x="692746" y="90170"/>
                </a:lnTo>
                <a:lnTo>
                  <a:pt x="691743" y="91440"/>
                </a:lnTo>
                <a:lnTo>
                  <a:pt x="691121" y="92709"/>
                </a:lnTo>
                <a:lnTo>
                  <a:pt x="689622" y="93979"/>
                </a:lnTo>
                <a:lnTo>
                  <a:pt x="688746" y="95250"/>
                </a:lnTo>
                <a:lnTo>
                  <a:pt x="686689" y="96520"/>
                </a:lnTo>
                <a:lnTo>
                  <a:pt x="685419" y="97790"/>
                </a:lnTo>
                <a:lnTo>
                  <a:pt x="679246" y="100329"/>
                </a:lnTo>
                <a:lnTo>
                  <a:pt x="701484" y="100329"/>
                </a:lnTo>
                <a:lnTo>
                  <a:pt x="700836" y="97790"/>
                </a:lnTo>
                <a:lnTo>
                  <a:pt x="700176" y="96520"/>
                </a:lnTo>
                <a:lnTo>
                  <a:pt x="699185" y="93979"/>
                </a:lnTo>
                <a:lnTo>
                  <a:pt x="698576" y="93979"/>
                </a:lnTo>
                <a:lnTo>
                  <a:pt x="697992" y="92709"/>
                </a:lnTo>
                <a:lnTo>
                  <a:pt x="696912" y="91440"/>
                </a:lnTo>
                <a:lnTo>
                  <a:pt x="696429" y="90170"/>
                </a:lnTo>
                <a:close/>
              </a:path>
              <a:path w="701675" h="436879">
                <a:moveTo>
                  <a:pt x="567690" y="58420"/>
                </a:moveTo>
                <a:lnTo>
                  <a:pt x="557479" y="58420"/>
                </a:lnTo>
                <a:lnTo>
                  <a:pt x="540969" y="66040"/>
                </a:lnTo>
                <a:lnTo>
                  <a:pt x="536613" y="69850"/>
                </a:lnTo>
                <a:lnTo>
                  <a:pt x="529374" y="80009"/>
                </a:lnTo>
                <a:lnTo>
                  <a:pt x="526516" y="87629"/>
                </a:lnTo>
                <a:lnTo>
                  <a:pt x="524421" y="95250"/>
                </a:lnTo>
                <a:lnTo>
                  <a:pt x="537438" y="95250"/>
                </a:lnTo>
                <a:lnTo>
                  <a:pt x="542582" y="85090"/>
                </a:lnTo>
                <a:lnTo>
                  <a:pt x="545896" y="81279"/>
                </a:lnTo>
                <a:lnTo>
                  <a:pt x="553123" y="77470"/>
                </a:lnTo>
                <a:lnTo>
                  <a:pt x="556209" y="77470"/>
                </a:lnTo>
                <a:lnTo>
                  <a:pt x="562229" y="76200"/>
                </a:lnTo>
                <a:lnTo>
                  <a:pt x="592407" y="76200"/>
                </a:lnTo>
                <a:lnTo>
                  <a:pt x="591566" y="74929"/>
                </a:lnTo>
                <a:lnTo>
                  <a:pt x="584695" y="67309"/>
                </a:lnTo>
                <a:lnTo>
                  <a:pt x="580859" y="63500"/>
                </a:lnTo>
                <a:lnTo>
                  <a:pt x="572363" y="59690"/>
                </a:lnTo>
                <a:lnTo>
                  <a:pt x="567690" y="58420"/>
                </a:lnTo>
                <a:close/>
              </a:path>
              <a:path w="701675" h="436879">
                <a:moveTo>
                  <a:pt x="695236" y="88900"/>
                </a:moveTo>
                <a:lnTo>
                  <a:pt x="694118" y="88900"/>
                </a:lnTo>
                <a:lnTo>
                  <a:pt x="693267" y="90170"/>
                </a:lnTo>
                <a:lnTo>
                  <a:pt x="695629" y="90170"/>
                </a:lnTo>
                <a:lnTo>
                  <a:pt x="695236" y="88900"/>
                </a:lnTo>
                <a:close/>
              </a:path>
              <a:path w="701675" h="436879">
                <a:moveTo>
                  <a:pt x="514921" y="81279"/>
                </a:moveTo>
                <a:lnTo>
                  <a:pt x="514083" y="82550"/>
                </a:lnTo>
                <a:lnTo>
                  <a:pt x="516293" y="82550"/>
                </a:lnTo>
                <a:lnTo>
                  <a:pt x="514921" y="81279"/>
                </a:lnTo>
                <a:close/>
              </a:path>
              <a:path w="701675" h="436879">
                <a:moveTo>
                  <a:pt x="616635" y="0"/>
                </a:moveTo>
                <a:lnTo>
                  <a:pt x="613575" y="0"/>
                </a:lnTo>
                <a:lnTo>
                  <a:pt x="611314" y="1270"/>
                </a:lnTo>
                <a:lnTo>
                  <a:pt x="609917" y="2539"/>
                </a:lnTo>
                <a:lnTo>
                  <a:pt x="606666" y="3809"/>
                </a:lnTo>
                <a:lnTo>
                  <a:pt x="605370" y="5079"/>
                </a:lnTo>
                <a:lnTo>
                  <a:pt x="603377" y="6350"/>
                </a:lnTo>
                <a:lnTo>
                  <a:pt x="602640" y="6350"/>
                </a:lnTo>
                <a:lnTo>
                  <a:pt x="601687" y="7620"/>
                </a:lnTo>
                <a:lnTo>
                  <a:pt x="601433" y="8889"/>
                </a:lnTo>
                <a:lnTo>
                  <a:pt x="601484" y="10159"/>
                </a:lnTo>
                <a:lnTo>
                  <a:pt x="612698" y="31750"/>
                </a:lnTo>
                <a:lnTo>
                  <a:pt x="599719" y="38100"/>
                </a:lnTo>
                <a:lnTo>
                  <a:pt x="599300" y="38100"/>
                </a:lnTo>
                <a:lnTo>
                  <a:pt x="598678" y="39370"/>
                </a:lnTo>
                <a:lnTo>
                  <a:pt x="598589" y="41909"/>
                </a:lnTo>
                <a:lnTo>
                  <a:pt x="598741" y="41909"/>
                </a:lnTo>
                <a:lnTo>
                  <a:pt x="599300" y="44450"/>
                </a:lnTo>
                <a:lnTo>
                  <a:pt x="599770" y="45720"/>
                </a:lnTo>
                <a:lnTo>
                  <a:pt x="601649" y="49529"/>
                </a:lnTo>
                <a:lnTo>
                  <a:pt x="602843" y="50800"/>
                </a:lnTo>
                <a:lnTo>
                  <a:pt x="605129" y="52070"/>
                </a:lnTo>
                <a:lnTo>
                  <a:pt x="606196" y="52070"/>
                </a:lnTo>
                <a:lnTo>
                  <a:pt x="619747" y="44450"/>
                </a:lnTo>
                <a:lnTo>
                  <a:pt x="640119" y="44450"/>
                </a:lnTo>
                <a:lnTo>
                  <a:pt x="636181" y="36829"/>
                </a:lnTo>
                <a:lnTo>
                  <a:pt x="659904" y="24129"/>
                </a:lnTo>
                <a:lnTo>
                  <a:pt x="660425" y="22859"/>
                </a:lnTo>
                <a:lnTo>
                  <a:pt x="629145" y="22859"/>
                </a:lnTo>
                <a:lnTo>
                  <a:pt x="617931" y="1270"/>
                </a:lnTo>
                <a:lnTo>
                  <a:pt x="617575" y="1270"/>
                </a:lnTo>
                <a:lnTo>
                  <a:pt x="616635" y="0"/>
                </a:lnTo>
                <a:close/>
              </a:path>
              <a:path w="701675" h="436879">
                <a:moveTo>
                  <a:pt x="652919" y="10159"/>
                </a:moveTo>
                <a:lnTo>
                  <a:pt x="652399" y="11429"/>
                </a:lnTo>
                <a:lnTo>
                  <a:pt x="629145" y="22859"/>
                </a:lnTo>
                <a:lnTo>
                  <a:pt x="660425" y="22859"/>
                </a:lnTo>
                <a:lnTo>
                  <a:pt x="660501" y="20320"/>
                </a:lnTo>
                <a:lnTo>
                  <a:pt x="659904" y="19050"/>
                </a:lnTo>
                <a:lnTo>
                  <a:pt x="657415" y="13970"/>
                </a:lnTo>
                <a:lnTo>
                  <a:pt x="656259" y="12700"/>
                </a:lnTo>
                <a:lnTo>
                  <a:pt x="655675" y="11429"/>
                </a:lnTo>
                <a:lnTo>
                  <a:pt x="653948" y="11429"/>
                </a:lnTo>
                <a:lnTo>
                  <a:pt x="652919" y="10159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9" name="object 19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5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449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4425" algn="l"/>
              </a:tabLst>
            </a:pPr>
            <a:r>
              <a:rPr kern="1200" spc="-100" dirty="0"/>
              <a:t>A PYTHON DICTIONARY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458" y="2302934"/>
            <a:ext cx="2692400" cy="1206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store pairs of data</a:t>
            </a:r>
            <a:endParaRPr sz="2600" spc="-100">
              <a:latin typeface="Arial Unicode MS"/>
              <a:cs typeface="Arial Unicode MS"/>
            </a:endParaRPr>
          </a:p>
          <a:p>
            <a:pPr marL="454659" lvl="1" indent="-251460"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•"/>
              <a:tabLst>
                <a:tab pos="454659" algn="l"/>
                <a:tab pos="45529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key</a:t>
            </a:r>
            <a:endParaRPr sz="2400" spc="-100">
              <a:latin typeface="Arial Unicode MS"/>
              <a:cs typeface="Arial Unicode MS"/>
            </a:endParaRPr>
          </a:p>
          <a:p>
            <a:pPr marL="454659" lvl="1" indent="-251460">
              <a:lnSpc>
                <a:spcPct val="100000"/>
              </a:lnSpc>
              <a:spcBef>
                <a:spcPts val="320"/>
              </a:spcBef>
              <a:buClr>
                <a:srgbClr val="595959"/>
              </a:buClr>
              <a:buFont typeface="Arial"/>
              <a:buChar char="•"/>
              <a:tabLst>
                <a:tab pos="454659" algn="l"/>
                <a:tab pos="455295" algn="l"/>
              </a:tabLst>
            </a:pPr>
            <a:r>
              <a:rPr sz="2400" spc="-100" dirty="0">
                <a:latin typeface="Arial Unicode MS"/>
                <a:cs typeface="Arial Unicode MS"/>
              </a:rPr>
              <a:t>value</a:t>
            </a:r>
            <a:endParaRPr sz="2400" spc="-100">
              <a:latin typeface="Arial Unicode MS"/>
              <a:cs typeface="Arial Unicode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7458" y="5178188"/>
            <a:ext cx="8119745" cy="889635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800" spc="-100" dirty="0">
                <a:latin typeface="Courier New"/>
                <a:cs typeface="Courier New"/>
              </a:rPr>
              <a:t>my_dict = {}</a:t>
            </a:r>
            <a:endParaRPr sz="1800" spc="-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800" spc="-100" dirty="0">
                <a:latin typeface="Courier New"/>
                <a:cs typeface="Courier New"/>
              </a:rPr>
              <a:t>grades = {'Ana':'B', 'John':'A+', 'Denise':'A', 'Katy':'A'}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70815" y="4340889"/>
            <a:ext cx="809575" cy="8680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6" name="object 6"/>
          <p:cNvSpPr/>
          <p:nvPr/>
        </p:nvSpPr>
        <p:spPr>
          <a:xfrm>
            <a:off x="7780102" y="4393045"/>
            <a:ext cx="701509" cy="4368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7" name="object 7"/>
          <p:cNvSpPr txBox="1"/>
          <p:nvPr/>
        </p:nvSpPr>
        <p:spPr>
          <a:xfrm>
            <a:off x="6432345" y="2420805"/>
            <a:ext cx="50419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Key 1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32345" y="2908485"/>
            <a:ext cx="50419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Key 2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32345" y="3396165"/>
            <a:ext cx="50419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Key 3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05189" y="3883844"/>
            <a:ext cx="15811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…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37297" y="2420553"/>
            <a:ext cx="45910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Val 1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37297" y="2910099"/>
            <a:ext cx="45910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Val 2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37297" y="3393794"/>
            <a:ext cx="45910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Val 3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87985" y="3883340"/>
            <a:ext cx="15811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spc="-100" dirty="0">
                <a:latin typeface="Arial Unicode MS"/>
                <a:cs typeface="Arial Unicode MS"/>
              </a:rPr>
              <a:t>…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867201" y="6380060"/>
            <a:ext cx="26079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6590" algn="l"/>
                <a:tab pos="1517015" algn="l"/>
                <a:tab pos="2212975" algn="l"/>
              </a:tabLst>
            </a:pPr>
            <a:r>
              <a:rPr sz="2700" spc="-100" baseline="3086" dirty="0">
                <a:solidFill>
                  <a:srgbClr val="FF0000"/>
                </a:solidFill>
                <a:latin typeface="Arial Unicode MS"/>
                <a:cs typeface="Arial Unicode MS"/>
              </a:rPr>
              <a:t>key1	val1	</a:t>
            </a:r>
            <a:r>
              <a:rPr sz="1800" spc="-100" dirty="0">
                <a:solidFill>
                  <a:srgbClr val="FF0000"/>
                </a:solidFill>
                <a:latin typeface="Arial Unicode MS"/>
                <a:cs typeface="Arial Unicode MS"/>
              </a:rPr>
              <a:t>key2	val2</a:t>
            </a:r>
            <a:endParaRPr sz="1800" spc="-100">
              <a:latin typeface="Arial Unicode MS"/>
              <a:cs typeface="Arial Unicode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08876" y="6393319"/>
            <a:ext cx="3074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8540" algn="l"/>
                <a:tab pos="1931670" algn="l"/>
                <a:tab pos="2679065" algn="l"/>
              </a:tabLst>
            </a:pPr>
            <a:r>
              <a:rPr sz="1800" spc="-100" dirty="0">
                <a:solidFill>
                  <a:srgbClr val="FF0000"/>
                </a:solidFill>
                <a:latin typeface="Arial Unicode MS"/>
                <a:cs typeface="Arial Unicode MS"/>
              </a:rPr>
              <a:t>key3	val3	key4	val4</a:t>
            </a:r>
            <a:endParaRPr sz="1800" spc="-100">
              <a:latin typeface="Arial Unicode MS"/>
              <a:cs typeface="Arial Unicode MS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55669"/>
              </p:ext>
            </p:extLst>
          </p:nvPr>
        </p:nvGraphicFramePr>
        <p:xfrm>
          <a:off x="5729468" y="2296903"/>
          <a:ext cx="3088116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1438"/>
                <a:gridCol w="1746678"/>
              </a:tblGrid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'Ana'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525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'B'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842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3810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'Denise'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4615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969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3810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28575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'John'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017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'A+'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38100">
                      <a:solidFill>
                        <a:srgbClr val="81352E"/>
                      </a:solidFill>
                      <a:prstDash val="solid"/>
                    </a:lnR>
                    <a:lnT w="28575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'Katy'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525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842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3810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3136070" y="4798636"/>
            <a:ext cx="941582" cy="5849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9" name="object 19"/>
          <p:cNvSpPr/>
          <p:nvPr/>
        </p:nvSpPr>
        <p:spPr>
          <a:xfrm>
            <a:off x="3028076" y="6099848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39" h="264160">
                <a:moveTo>
                  <a:pt x="14705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0" name="object 20"/>
          <p:cNvSpPr/>
          <p:nvPr/>
        </p:nvSpPr>
        <p:spPr>
          <a:xfrm>
            <a:off x="2973426" y="6074548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10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10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06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1" name="object 21"/>
          <p:cNvSpPr/>
          <p:nvPr/>
        </p:nvSpPr>
        <p:spPr>
          <a:xfrm>
            <a:off x="6441966" y="6099847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39" h="264160">
                <a:moveTo>
                  <a:pt x="14705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2" name="object 22"/>
          <p:cNvSpPr/>
          <p:nvPr/>
        </p:nvSpPr>
        <p:spPr>
          <a:xfrm>
            <a:off x="6387317" y="6074548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09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09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19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3" name="object 23"/>
          <p:cNvSpPr/>
          <p:nvPr/>
        </p:nvSpPr>
        <p:spPr>
          <a:xfrm>
            <a:off x="8966692" y="6105671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40" h="264160">
                <a:moveTo>
                  <a:pt x="14704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4" name="object 24"/>
          <p:cNvSpPr/>
          <p:nvPr/>
        </p:nvSpPr>
        <p:spPr>
          <a:xfrm>
            <a:off x="8912042" y="6080371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09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09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19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5" name="object 25"/>
          <p:cNvSpPr/>
          <p:nvPr/>
        </p:nvSpPr>
        <p:spPr>
          <a:xfrm>
            <a:off x="7360968" y="6099847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40" h="264160">
                <a:moveTo>
                  <a:pt x="14704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6" name="object 26"/>
          <p:cNvSpPr/>
          <p:nvPr/>
        </p:nvSpPr>
        <p:spPr>
          <a:xfrm>
            <a:off x="7306318" y="6074548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09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09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19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7" name="object 27"/>
          <p:cNvSpPr/>
          <p:nvPr/>
        </p:nvSpPr>
        <p:spPr>
          <a:xfrm>
            <a:off x="3675464" y="6116946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39" h="264160">
                <a:moveTo>
                  <a:pt x="14705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8" name="object 28"/>
          <p:cNvSpPr/>
          <p:nvPr/>
        </p:nvSpPr>
        <p:spPr>
          <a:xfrm>
            <a:off x="3620815" y="6091646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10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10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19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9" name="object 29"/>
          <p:cNvSpPr/>
          <p:nvPr/>
        </p:nvSpPr>
        <p:spPr>
          <a:xfrm>
            <a:off x="5233869" y="6099847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39" h="264160">
                <a:moveTo>
                  <a:pt x="14705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0" name="object 30"/>
          <p:cNvSpPr/>
          <p:nvPr/>
        </p:nvSpPr>
        <p:spPr>
          <a:xfrm>
            <a:off x="5179220" y="6074548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10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10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06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1" name="object 31"/>
          <p:cNvSpPr/>
          <p:nvPr/>
        </p:nvSpPr>
        <p:spPr>
          <a:xfrm>
            <a:off x="4606917" y="6116946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39" h="264160">
                <a:moveTo>
                  <a:pt x="14705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2" name="object 32"/>
          <p:cNvSpPr/>
          <p:nvPr/>
        </p:nvSpPr>
        <p:spPr>
          <a:xfrm>
            <a:off x="4552268" y="6091646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10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10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06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3" name="object 33"/>
          <p:cNvSpPr/>
          <p:nvPr/>
        </p:nvSpPr>
        <p:spPr>
          <a:xfrm>
            <a:off x="8312202" y="6116945"/>
            <a:ext cx="15240" cy="264160"/>
          </a:xfrm>
          <a:custGeom>
            <a:avLst/>
            <a:gdLst/>
            <a:ahLst/>
            <a:cxnLst/>
            <a:rect l="l" t="t" r="r" b="b"/>
            <a:pathLst>
              <a:path w="15240" h="264160">
                <a:moveTo>
                  <a:pt x="14704" y="263690"/>
                </a:moveTo>
                <a:lnTo>
                  <a:pt x="0" y="0"/>
                </a:lnTo>
              </a:path>
            </a:pathLst>
          </a:custGeom>
          <a:ln w="12693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4" name="object 34"/>
          <p:cNvSpPr/>
          <p:nvPr/>
        </p:nvSpPr>
        <p:spPr>
          <a:xfrm>
            <a:off x="8257552" y="6091645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09" h="118745">
                <a:moveTo>
                  <a:pt x="53238" y="0"/>
                </a:moveTo>
                <a:lnTo>
                  <a:pt x="0" y="104190"/>
                </a:lnTo>
                <a:lnTo>
                  <a:pt x="2476" y="111836"/>
                </a:lnTo>
                <a:lnTo>
                  <a:pt x="14973" y="118224"/>
                </a:lnTo>
                <a:lnTo>
                  <a:pt x="22618" y="115747"/>
                </a:lnTo>
                <a:lnTo>
                  <a:pt x="56045" y="50330"/>
                </a:lnTo>
                <a:lnTo>
                  <a:pt x="86486" y="50330"/>
                </a:lnTo>
                <a:lnTo>
                  <a:pt x="53238" y="0"/>
                </a:lnTo>
                <a:close/>
              </a:path>
              <a:path w="118109" h="118745">
                <a:moveTo>
                  <a:pt x="86486" y="50330"/>
                </a:moveTo>
                <a:lnTo>
                  <a:pt x="56045" y="50330"/>
                </a:lnTo>
                <a:lnTo>
                  <a:pt x="96532" y="111620"/>
                </a:lnTo>
                <a:lnTo>
                  <a:pt x="104406" y="113233"/>
                </a:lnTo>
                <a:lnTo>
                  <a:pt x="116116" y="105498"/>
                </a:lnTo>
                <a:lnTo>
                  <a:pt x="117729" y="97624"/>
                </a:lnTo>
                <a:lnTo>
                  <a:pt x="86486" y="50330"/>
                </a:lnTo>
                <a:close/>
              </a:path>
            </a:pathLst>
          </a:custGeom>
          <a:solidFill>
            <a:srgbClr val="FF26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5" name="object 35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6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67201" y="3124200"/>
            <a:ext cx="2238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Also explain how to search by value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449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4425" algn="l"/>
              </a:tabLst>
            </a:pPr>
            <a:r>
              <a:rPr kern="1200" spc="-100" dirty="0"/>
              <a:t>DICTIONARY LOOKUP	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7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730611"/>
              </p:ext>
            </p:extLst>
          </p:nvPr>
        </p:nvGraphicFramePr>
        <p:xfrm>
          <a:off x="5729468" y="2296903"/>
          <a:ext cx="3087223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1438"/>
                <a:gridCol w="1745785"/>
              </a:tblGrid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'Ana'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525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'B'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842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'Denise'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4615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969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28575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'John'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017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'A+'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28575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'Katy'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525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842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267458" y="2165901"/>
            <a:ext cx="8137525" cy="3529171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00965" indent="-88265">
              <a:lnSpc>
                <a:spcPct val="100000"/>
              </a:lnSpc>
              <a:spcBef>
                <a:spcPts val="118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similar to indexing into a list</a:t>
            </a:r>
            <a:endParaRPr sz="2600" spc="-100">
              <a:latin typeface="Arial Unicode MS"/>
              <a:cs typeface="Arial Unicode MS"/>
            </a:endParaRPr>
          </a:p>
          <a:p>
            <a:pPr marL="100965" indent="-88265">
              <a:lnSpc>
                <a:spcPct val="100000"/>
              </a:lnSpc>
              <a:spcBef>
                <a:spcPts val="108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looks up </a:t>
            </a:r>
            <a:r>
              <a:rPr sz="2600" spc="-100" dirty="0">
                <a:latin typeface="Arial Unicode MS"/>
                <a:cs typeface="Arial Unicode MS"/>
              </a:rPr>
              <a:t>the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key</a:t>
            </a:r>
            <a:endParaRPr sz="2600" spc="-100">
              <a:latin typeface="Arial Black"/>
              <a:cs typeface="Arial Black"/>
            </a:endParaRPr>
          </a:p>
          <a:p>
            <a:pPr marL="100965" marR="4061460" indent="-88265">
              <a:lnSpc>
                <a:spcPts val="2800"/>
              </a:lnSpc>
              <a:spcBef>
                <a:spcPts val="144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returns </a:t>
            </a:r>
            <a:r>
              <a:rPr sz="2600" spc="-100" dirty="0">
                <a:latin typeface="Arial Unicode MS"/>
                <a:cs typeface="Arial Unicode MS"/>
              </a:rPr>
              <a:t>the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value </a:t>
            </a:r>
            <a:r>
              <a:rPr sz="2600" spc="-100" dirty="0">
                <a:latin typeface="Arial Unicode MS"/>
                <a:cs typeface="Arial Unicode MS"/>
              </a:rPr>
              <a:t>associated  with the key</a:t>
            </a:r>
            <a:endParaRPr sz="2600" spc="-100">
              <a:latin typeface="Arial Unicode MS"/>
              <a:cs typeface="Arial Unicode MS"/>
            </a:endParaRPr>
          </a:p>
          <a:p>
            <a:pPr marL="100965" indent="-88265">
              <a:lnSpc>
                <a:spcPct val="100000"/>
              </a:lnSpc>
              <a:spcBef>
                <a:spcPts val="104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Arial Unicode MS"/>
                <a:cs typeface="Arial Unicode MS"/>
              </a:rPr>
              <a:t>if key isn’t found, get an error</a:t>
            </a:r>
            <a:endParaRPr sz="2600" spc="-1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</a:pPr>
            <a:endParaRPr sz="3100" spc="-100">
              <a:latin typeface="Times"/>
              <a:cs typeface="Times"/>
            </a:endParaRPr>
          </a:p>
          <a:p>
            <a:pPr marL="30480">
              <a:lnSpc>
                <a:spcPct val="100000"/>
              </a:lnSpc>
              <a:spcBef>
                <a:spcPts val="2014"/>
              </a:spcBef>
            </a:pPr>
            <a:r>
              <a:rPr sz="1800" spc="-100" dirty="0">
                <a:latin typeface="Courier New"/>
                <a:cs typeface="Courier New"/>
              </a:rPr>
              <a:t>grades = {'Ana':'B', 'John':'A+', 'Denise':'A', 'Katy':'A'}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5542" y="5578732"/>
            <a:ext cx="2220595" cy="7995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82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grades['John']  grades['Sylvan']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8742" y="5578732"/>
            <a:ext cx="2164080" cy="838835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0"/>
              </a:spcBef>
              <a:tabLst>
                <a:tab pos="373380" algn="l"/>
              </a:tabLst>
            </a:pPr>
            <a:r>
              <a:rPr lang="en-US" spc="-100" dirty="0">
                <a:latin typeface="Arial"/>
                <a:cs typeface="Arial"/>
              </a:rPr>
              <a:t>⇾</a:t>
            </a:r>
            <a:r>
              <a:rPr sz="1800" spc="-100" dirty="0">
                <a:latin typeface="Arial"/>
                <a:cs typeface="Arial"/>
              </a:rPr>
              <a:t>	</a:t>
            </a:r>
            <a:r>
              <a:rPr sz="1800" spc="-100" dirty="0">
                <a:latin typeface="Arial Unicode MS"/>
                <a:cs typeface="Arial Unicode MS"/>
              </a:rPr>
              <a:t>evaluates to </a:t>
            </a:r>
            <a:r>
              <a:rPr sz="1800" spc="-100" dirty="0">
                <a:latin typeface="Courier New"/>
                <a:cs typeface="Courier New"/>
              </a:rPr>
              <a:t>'A+'</a:t>
            </a:r>
          </a:p>
          <a:p>
            <a:pPr marL="12700">
              <a:lnSpc>
                <a:spcPct val="100000"/>
              </a:lnSpc>
              <a:spcBef>
                <a:spcPts val="1040"/>
              </a:spcBef>
              <a:tabLst>
                <a:tab pos="373380" algn="l"/>
              </a:tabLst>
            </a:pPr>
            <a:r>
              <a:rPr lang="en-US" spc="-100" dirty="0" smtClean="0">
                <a:latin typeface="Arial"/>
                <a:cs typeface="Arial"/>
              </a:rPr>
              <a:t>⇾ </a:t>
            </a:r>
            <a:r>
              <a:rPr sz="1800" spc="-100" dirty="0">
                <a:latin typeface="Arial"/>
                <a:cs typeface="Arial"/>
              </a:rPr>
              <a:t>	</a:t>
            </a:r>
            <a:r>
              <a:rPr sz="1800" spc="-100" dirty="0">
                <a:latin typeface="Arial Unicode MS"/>
                <a:cs typeface="Arial Unicode MS"/>
              </a:rPr>
              <a:t>gives a </a:t>
            </a:r>
            <a:r>
              <a:rPr sz="1800" spc="-100" dirty="0">
                <a:latin typeface="Courier New"/>
                <a:cs typeface="Courier New"/>
              </a:rPr>
              <a:t>KeyError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7458" y="3471334"/>
            <a:ext cx="81197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grades = {'Ana':'B', 'John':'A+', 'Denise':'A', 'Katy':'A'}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8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458" y="3857414"/>
            <a:ext cx="2694942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add </a:t>
            </a:r>
            <a:r>
              <a:rPr sz="2600" spc="-100" dirty="0">
                <a:latin typeface="Arial Unicode MS"/>
                <a:cs typeface="Arial Unicode MS"/>
              </a:rPr>
              <a:t>an entry</a:t>
            </a:r>
            <a:endParaRPr sz="2600" spc="-100">
              <a:latin typeface="Arial Unicode MS"/>
              <a:cs typeface="Arial Unicode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7458" y="4298104"/>
            <a:ext cx="3500754" cy="88265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02260">
              <a:lnSpc>
                <a:spcPct val="100000"/>
              </a:lnSpc>
              <a:spcBef>
                <a:spcPts val="670"/>
              </a:spcBef>
            </a:pPr>
            <a:r>
              <a:rPr sz="1900" spc="-100" dirty="0">
                <a:latin typeface="Courier New"/>
                <a:cs typeface="Courier New"/>
              </a:rPr>
              <a:t>grades['Sylvan'] = 'A'</a:t>
            </a:r>
          </a:p>
          <a:p>
            <a:pPr marL="238125" indent="-225425">
              <a:lnSpc>
                <a:spcPct val="100000"/>
              </a:lnSpc>
              <a:spcBef>
                <a:spcPts val="78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test </a:t>
            </a:r>
            <a:r>
              <a:rPr sz="2600" spc="-100" dirty="0">
                <a:latin typeface="Arial Unicode MS"/>
                <a:cs typeface="Arial Unicode MS"/>
              </a:rPr>
              <a:t>if key in </a:t>
            </a:r>
            <a:r>
              <a:rPr lang="en-US" sz="2600" spc="-100" dirty="0" smtClean="0">
                <a:latin typeface="Arial Unicode MS"/>
                <a:cs typeface="Arial Unicode MS"/>
              </a:rPr>
              <a:t>dictionary</a:t>
            </a:r>
            <a:endParaRPr sz="2600" spc="-100" dirty="0">
              <a:latin typeface="Arial Unicode MS"/>
              <a:cs typeface="Arial Unicode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5136" y="5272194"/>
            <a:ext cx="199390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39"/>
              </a:lnSpc>
              <a:spcBef>
                <a:spcPts val="100"/>
              </a:spcBef>
              <a:tabLst>
                <a:tab pos="393700" algn="l"/>
                <a:tab pos="1256030" algn="l"/>
              </a:tabLst>
            </a:pPr>
            <a:r>
              <a:rPr lang="en-US" sz="2000" spc="-100" dirty="0" smtClean="0">
                <a:latin typeface="Arial"/>
                <a:cs typeface="Arial"/>
              </a:rPr>
              <a:t>⇾ </a:t>
            </a:r>
            <a:r>
              <a:rPr sz="1900" spc="-100" dirty="0">
                <a:latin typeface="Arial"/>
                <a:cs typeface="Arial"/>
              </a:rPr>
              <a:t>	</a:t>
            </a:r>
            <a:r>
              <a:rPr sz="1900" spc="-100" dirty="0">
                <a:latin typeface="Arial Unicode MS"/>
                <a:cs typeface="Arial Unicode MS"/>
              </a:rPr>
              <a:t>returns	</a:t>
            </a:r>
            <a:r>
              <a:rPr sz="1900" spc="-100" dirty="0">
                <a:latin typeface="Courier New"/>
                <a:cs typeface="Courier New"/>
              </a:rPr>
              <a:t>True</a:t>
            </a:r>
          </a:p>
          <a:p>
            <a:pPr marL="12700">
              <a:lnSpc>
                <a:spcPts val="2039"/>
              </a:lnSpc>
              <a:tabLst>
                <a:tab pos="393700" algn="l"/>
                <a:tab pos="1256030" algn="l"/>
              </a:tabLst>
            </a:pPr>
            <a:r>
              <a:rPr lang="en-US" sz="2000" spc="-100" dirty="0" smtClean="0">
                <a:latin typeface="Arial"/>
                <a:cs typeface="Arial"/>
              </a:rPr>
              <a:t>⇾ </a:t>
            </a:r>
            <a:r>
              <a:rPr sz="1900" spc="-100" dirty="0">
                <a:latin typeface="Arial"/>
                <a:cs typeface="Arial"/>
              </a:rPr>
              <a:t>	</a:t>
            </a:r>
            <a:r>
              <a:rPr sz="1900" spc="-100" dirty="0">
                <a:latin typeface="Arial Unicode MS"/>
                <a:cs typeface="Arial Unicode MS"/>
              </a:rPr>
              <a:t>returns	</a:t>
            </a:r>
            <a:r>
              <a:rPr sz="1900" spc="-100" dirty="0">
                <a:latin typeface="Courier New"/>
                <a:cs typeface="Courier New"/>
              </a:rPr>
              <a:t>False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7458" y="5272194"/>
            <a:ext cx="2922270" cy="14452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02260" marR="5080" indent="-635">
              <a:lnSpc>
                <a:spcPct val="78900"/>
              </a:lnSpc>
              <a:spcBef>
                <a:spcPts val="580"/>
              </a:spcBef>
            </a:pPr>
            <a:r>
              <a:rPr sz="1900" spc="-100" dirty="0">
                <a:latin typeface="Courier New"/>
                <a:cs typeface="Courier New"/>
              </a:rPr>
              <a:t>'John' in grades  'Daniel' in grades</a:t>
            </a:r>
            <a:endParaRPr sz="1900" spc="-100">
              <a:latin typeface="Courier New"/>
              <a:cs typeface="Courier New"/>
            </a:endParaRPr>
          </a:p>
          <a:p>
            <a:pPr marL="238125" indent="-225425">
              <a:lnSpc>
                <a:spcPct val="100000"/>
              </a:lnSpc>
              <a:spcBef>
                <a:spcPts val="78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delete </a:t>
            </a:r>
            <a:r>
              <a:rPr sz="2600" spc="-100" dirty="0">
                <a:latin typeface="Arial Unicode MS"/>
                <a:cs typeface="Arial Unicode MS"/>
              </a:rPr>
              <a:t>entry</a:t>
            </a:r>
            <a:endParaRPr sz="2600" spc="-100">
              <a:latin typeface="Arial Unicode MS"/>
              <a:cs typeface="Arial Unicode MS"/>
            </a:endParaRPr>
          </a:p>
          <a:p>
            <a:pPr marL="302260">
              <a:lnSpc>
                <a:spcPct val="100000"/>
              </a:lnSpc>
              <a:spcBef>
                <a:spcPts val="919"/>
              </a:spcBef>
            </a:pPr>
            <a:r>
              <a:rPr sz="1900" spc="-100" dirty="0">
                <a:latin typeface="Courier New"/>
                <a:cs typeface="Courier New"/>
              </a:rPr>
              <a:t>del(grades['Ana'])</a:t>
            </a:r>
            <a:endParaRPr sz="1900" spc="-100">
              <a:latin typeface="Courier New"/>
              <a:cs typeface="Courier New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136989"/>
              </p:ext>
            </p:extLst>
          </p:nvPr>
        </p:nvGraphicFramePr>
        <p:xfrm>
          <a:off x="1352349" y="713758"/>
          <a:ext cx="8034854" cy="2306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15198"/>
                <a:gridCol w="1442433"/>
                <a:gridCol w="1877223"/>
              </a:tblGrid>
              <a:tr h="457200">
                <a:tc rowSpan="3">
                  <a:txBody>
                    <a:bodyPr/>
                    <a:lstStyle/>
                    <a:p>
                      <a:pPr marL="19050" marR="1278890">
                        <a:lnSpc>
                          <a:spcPts val="4800"/>
                        </a:lnSpc>
                        <a:spcBef>
                          <a:spcPts val="1465"/>
                        </a:spcBef>
                      </a:pPr>
                      <a:r>
                        <a:rPr sz="4000" kern="1200" spc="-100" baseline="0" dirty="0">
                          <a:latin typeface="Arial"/>
                          <a:cs typeface="Arial"/>
                        </a:rPr>
                        <a:t>DICTIONARY  </a:t>
                      </a:r>
                      <a:r>
                        <a:rPr sz="4000" kern="1200" spc="-100" baseline="0" dirty="0" smtClean="0">
                          <a:latin typeface="Arial"/>
                          <a:cs typeface="Arial"/>
                        </a:rPr>
                        <a:t>OPERATI</a:t>
                      </a:r>
                      <a:r>
                        <a:rPr lang="en-US" sz="4000" kern="1200" spc="-100" baseline="0" dirty="0" smtClean="0">
                          <a:latin typeface="Arial"/>
                          <a:cs typeface="Arial"/>
                        </a:rPr>
                        <a:t>O</a:t>
                      </a:r>
                      <a:r>
                        <a:rPr sz="4000" kern="1200" spc="-100" baseline="0" dirty="0" smtClean="0">
                          <a:latin typeface="Arial"/>
                          <a:cs typeface="Arial"/>
                        </a:rPr>
                        <a:t>NS</a:t>
                      </a:r>
                      <a:endParaRPr sz="4000" kern="1200" spc="-100" baseline="0" dirty="0">
                        <a:latin typeface="Arial"/>
                        <a:cs typeface="Arial"/>
                      </a:endParaRPr>
                    </a:p>
                  </a:txBody>
                  <a:tcPr marL="0" marR="0" marT="186055" marB="0">
                    <a:lnR w="19050">
                      <a:solidFill>
                        <a:srgbClr val="001E56"/>
                      </a:solidFill>
                      <a:prstDash val="solid"/>
                    </a:lnR>
                    <a:lnB w="6350">
                      <a:solidFill>
                        <a:srgbClr val="91919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'Ana'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525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'B'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842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6055" marB="0">
                    <a:lnR w="19050">
                      <a:solidFill>
                        <a:srgbClr val="001E56"/>
                      </a:solidFill>
                      <a:prstDash val="solid"/>
                    </a:lnR>
                    <a:lnB w="6350">
                      <a:solidFill>
                        <a:srgbClr val="91919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'Denise'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4615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969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699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6055" marB="0">
                    <a:lnR w="19050">
                      <a:solidFill>
                        <a:srgbClr val="001E56"/>
                      </a:solidFill>
                      <a:prstDash val="solid"/>
                    </a:lnR>
                    <a:lnB w="6350">
                      <a:solidFill>
                        <a:srgbClr val="91919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'John'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652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'A+'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7790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445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"/>
                        <a:cs typeface="Times"/>
                      </a:endParaRPr>
                    </a:p>
                  </a:txBody>
                  <a:tcPr marL="0" marR="0" marT="0" marB="0">
                    <a:lnR w="19050">
                      <a:solidFill>
                        <a:srgbClr val="001E56"/>
                      </a:solidFill>
                      <a:prstDash val="solid"/>
                    </a:lnR>
                    <a:lnT w="6350">
                      <a:solidFill>
                        <a:srgbClr val="91919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'Katy'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8509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8826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1E56"/>
                      </a:solidFill>
                      <a:prstDash val="solid"/>
                    </a:lnR>
                    <a:lnT w="6350">
                      <a:solidFill>
                        <a:srgbClr val="91919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'Sylvan'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9398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 dirty="0">
                        <a:latin typeface="Courier New"/>
                        <a:cs typeface="Courier New"/>
                      </a:endParaRPr>
                    </a:p>
                  </a:txBody>
                  <a:tcPr marL="0" marR="0" marT="9715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7458" y="3276600"/>
            <a:ext cx="81197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grades = {'Ana':'B', 'John':'A+', 'Denise':'A', 'Katy':'A'}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7458" y="4576234"/>
            <a:ext cx="653605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000" spc="-100" dirty="0">
                <a:latin typeface="Arial Unicode MS"/>
                <a:cs typeface="Arial Unicode MS"/>
              </a:rPr>
              <a:t>get an </a:t>
            </a:r>
            <a:r>
              <a:rPr sz="2000" b="1" spc="-100" dirty="0">
                <a:solidFill>
                  <a:srgbClr val="C00000"/>
                </a:solidFill>
                <a:latin typeface="Arial Black"/>
                <a:cs typeface="Arial Black"/>
              </a:rPr>
              <a:t>iterable that acts  like a  tuple of all keys</a:t>
            </a:r>
            <a:endParaRPr sz="2000" spc="-100" dirty="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57066" y="5118524"/>
            <a:ext cx="190817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100" dirty="0">
                <a:latin typeface="Courier New"/>
                <a:cs typeface="Courier New"/>
              </a:rPr>
              <a:t>grades.keys()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873933" y="5118524"/>
            <a:ext cx="5613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3065" algn="l"/>
                <a:tab pos="1256030" algn="l"/>
              </a:tabLst>
            </a:pPr>
            <a:r>
              <a:rPr lang="en-US" sz="2000" spc="-100" dirty="0" smtClean="0">
                <a:latin typeface="Arial"/>
                <a:cs typeface="Arial"/>
              </a:rPr>
              <a:t>⇾ </a:t>
            </a:r>
            <a:r>
              <a:rPr sz="1900" spc="-100" dirty="0">
                <a:latin typeface="Arial"/>
                <a:cs typeface="Arial"/>
              </a:rPr>
              <a:t>	</a:t>
            </a:r>
            <a:r>
              <a:rPr sz="1900" spc="-100" dirty="0">
                <a:latin typeface="Arial Unicode MS"/>
                <a:cs typeface="Arial Unicode MS"/>
              </a:rPr>
              <a:t>returns	</a:t>
            </a:r>
            <a:r>
              <a:rPr sz="1900" spc="-100" dirty="0">
                <a:latin typeface="Courier New"/>
                <a:cs typeface="Courier New"/>
              </a:rPr>
              <a:t>['Denise','Katy','John','Ana']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7458" y="5541434"/>
            <a:ext cx="6797675" cy="681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ts val="2995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▪"/>
              <a:tabLst>
                <a:tab pos="238760" algn="l"/>
              </a:tabLst>
            </a:pPr>
            <a:r>
              <a:rPr sz="2000" spc="-100" dirty="0">
                <a:latin typeface="Arial Unicode MS"/>
                <a:cs typeface="Arial Unicode MS"/>
              </a:rPr>
              <a:t>get an </a:t>
            </a:r>
            <a:r>
              <a:rPr sz="2000" b="1" spc="-100" dirty="0">
                <a:solidFill>
                  <a:srgbClr val="C00000"/>
                </a:solidFill>
                <a:latin typeface="Arial Black"/>
                <a:cs typeface="Arial Black"/>
              </a:rPr>
              <a:t>iterable that acts  like a  tuple of all values</a:t>
            </a:r>
            <a:endParaRPr sz="2000" spc="-100" dirty="0">
              <a:latin typeface="Arial Black"/>
              <a:cs typeface="Arial Black"/>
            </a:endParaRPr>
          </a:p>
          <a:p>
            <a:pPr marL="6985" algn="ctr">
              <a:lnSpc>
                <a:spcPts val="2155"/>
              </a:lnSpc>
              <a:tabLst>
                <a:tab pos="2705100" algn="l"/>
                <a:tab pos="3567429" algn="l"/>
              </a:tabLst>
            </a:pPr>
            <a:r>
              <a:rPr sz="1900" spc="-100" dirty="0">
                <a:latin typeface="Courier New"/>
                <a:cs typeface="Courier New"/>
              </a:rPr>
              <a:t>grades.values() </a:t>
            </a:r>
            <a:r>
              <a:rPr lang="en-US" sz="2000" spc="-100" dirty="0" smtClean="0">
                <a:latin typeface="Arial"/>
                <a:cs typeface="Arial"/>
              </a:rPr>
              <a:t>⇾ </a:t>
            </a:r>
            <a:r>
              <a:rPr sz="1900" spc="-100" dirty="0">
                <a:latin typeface="Arial"/>
                <a:cs typeface="Arial"/>
              </a:rPr>
              <a:t>	</a:t>
            </a:r>
            <a:r>
              <a:rPr sz="1900" spc="-100" dirty="0">
                <a:latin typeface="Arial Unicode MS"/>
                <a:cs typeface="Arial Unicode MS"/>
              </a:rPr>
              <a:t>returns	</a:t>
            </a:r>
            <a:r>
              <a:rPr sz="1900" spc="-100" dirty="0">
                <a:latin typeface="Courier New"/>
                <a:cs typeface="Courier New"/>
              </a:rPr>
              <a:t>['A', 'A', 'A+', 'B']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763123"/>
              </p:ext>
            </p:extLst>
          </p:nvPr>
        </p:nvGraphicFramePr>
        <p:xfrm>
          <a:off x="1352349" y="713758"/>
          <a:ext cx="8034854" cy="1862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15198"/>
                <a:gridCol w="1442433"/>
                <a:gridCol w="1877223"/>
              </a:tblGrid>
              <a:tr h="457200">
                <a:tc rowSpan="3">
                  <a:txBody>
                    <a:bodyPr/>
                    <a:lstStyle/>
                    <a:p>
                      <a:pPr marL="19050" marR="1278890">
                        <a:lnSpc>
                          <a:spcPts val="4800"/>
                        </a:lnSpc>
                        <a:spcBef>
                          <a:spcPts val="1465"/>
                        </a:spcBef>
                      </a:pPr>
                      <a:r>
                        <a:rPr sz="4000" kern="1200" spc="-100" baseline="0" dirty="0">
                          <a:latin typeface="Arial"/>
                          <a:cs typeface="Arial"/>
                        </a:rPr>
                        <a:t>DICTIONARY  OPERATIONS</a:t>
                      </a:r>
                    </a:p>
                  </a:txBody>
                  <a:tcPr marL="0" marR="0" marT="186055" marB="0">
                    <a:lnR w="19050">
                      <a:solidFill>
                        <a:srgbClr val="001E56"/>
                      </a:solidFill>
                      <a:prstDash val="solid"/>
                    </a:lnR>
                    <a:lnB w="6350">
                      <a:solidFill>
                        <a:srgbClr val="91919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'Ana'</a:t>
                      </a:r>
                      <a:endParaRPr sz="1800" kern="1200" spc="-100" baseline="0">
                        <a:latin typeface="Courier New"/>
                        <a:cs typeface="Courier New"/>
                      </a:endParaRPr>
                    </a:p>
                  </a:txBody>
                  <a:tcPr marL="0" marR="0" marT="9525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'B'</a:t>
                      </a:r>
                      <a:endParaRPr sz="1800" kern="1200" spc="-100" baseline="0">
                        <a:latin typeface="Courier New"/>
                        <a:cs typeface="Courier New"/>
                      </a:endParaRPr>
                    </a:p>
                  </a:txBody>
                  <a:tcPr marL="0" marR="0" marT="9842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6055" marB="0">
                    <a:lnR w="19050">
                      <a:solidFill>
                        <a:srgbClr val="001E56"/>
                      </a:solidFill>
                      <a:prstDash val="solid"/>
                    </a:lnR>
                    <a:lnB w="6350">
                      <a:solidFill>
                        <a:srgbClr val="91919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'Denise'</a:t>
                      </a:r>
                      <a:endParaRPr sz="1800" kern="1200" spc="-100" baseline="0">
                        <a:latin typeface="Courier New"/>
                        <a:cs typeface="Courier New"/>
                      </a:endParaRPr>
                    </a:p>
                  </a:txBody>
                  <a:tcPr marL="0" marR="0" marT="94615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 kern="1200" spc="-100" baseline="0">
                        <a:latin typeface="Courier New"/>
                        <a:cs typeface="Courier New"/>
                      </a:endParaRPr>
                    </a:p>
                  </a:txBody>
                  <a:tcPr marL="0" marR="0" marT="9969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28575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699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6055" marB="0">
                    <a:lnR w="19050">
                      <a:solidFill>
                        <a:srgbClr val="001E56"/>
                      </a:solidFill>
                      <a:prstDash val="solid"/>
                    </a:lnR>
                    <a:lnB w="6350">
                      <a:solidFill>
                        <a:srgbClr val="91919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'John'</a:t>
                      </a:r>
                      <a:endParaRPr sz="1800" kern="1200" spc="-100" baseline="0">
                        <a:latin typeface="Courier New"/>
                        <a:cs typeface="Courier New"/>
                      </a:endParaRPr>
                    </a:p>
                  </a:txBody>
                  <a:tcPr marL="0" marR="0" marT="9017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'A+'</a:t>
                      </a:r>
                      <a:endParaRPr sz="1800" kern="1200" spc="-100" baseline="0" dirty="0">
                        <a:latin typeface="Courier New"/>
                        <a:cs typeface="Courier New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28575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kern="1200" spc="-100" baseline="0">
                        <a:latin typeface="Times"/>
                        <a:cs typeface="Times"/>
                      </a:endParaRPr>
                    </a:p>
                  </a:txBody>
                  <a:tcPr marL="0" marR="0" marT="0" marB="0">
                    <a:lnR w="19050">
                      <a:solidFill>
                        <a:srgbClr val="001E56"/>
                      </a:solidFill>
                      <a:prstDash val="solid"/>
                    </a:lnR>
                    <a:lnT w="6350">
                      <a:solidFill>
                        <a:srgbClr val="91919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'Katy'</a:t>
                      </a:r>
                      <a:endParaRPr sz="1800" kern="1200" spc="-100" baseline="0">
                        <a:latin typeface="Courier New"/>
                        <a:cs typeface="Courier New"/>
                      </a:endParaRPr>
                    </a:p>
                  </a:txBody>
                  <a:tcPr marL="0" marR="0" marT="85090" marB="0">
                    <a:lnL w="19050">
                      <a:solidFill>
                        <a:srgbClr val="001E56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001E56"/>
                      </a:solidFill>
                      <a:prstDash val="solid"/>
                    </a:lnT>
                    <a:lnB w="19050">
                      <a:solidFill>
                        <a:srgbClr val="001E56"/>
                      </a:solidFill>
                      <a:prstDash val="solid"/>
                    </a:lnB>
                    <a:solidFill>
                      <a:srgbClr val="002F7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800" kern="1200" spc="-100" baseline="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'A'</a:t>
                      </a:r>
                      <a:endParaRPr sz="1800" kern="1200" spc="-100" baseline="0" dirty="0">
                        <a:latin typeface="Courier New"/>
                        <a:cs typeface="Courier New"/>
                      </a:endParaRPr>
                    </a:p>
                  </a:txBody>
                  <a:tcPr marL="0" marR="0" marT="88265" marB="0">
                    <a:lnL w="19050">
                      <a:solidFill>
                        <a:srgbClr val="81352E"/>
                      </a:solidFill>
                      <a:prstDash val="solid"/>
                    </a:lnL>
                    <a:lnR w="19050">
                      <a:solidFill>
                        <a:srgbClr val="81352E"/>
                      </a:solidFill>
                      <a:prstDash val="solid"/>
                    </a:lnR>
                    <a:lnT w="19050">
                      <a:solidFill>
                        <a:srgbClr val="81352E"/>
                      </a:solidFill>
                      <a:prstDash val="solid"/>
                    </a:lnT>
                    <a:lnB w="19050">
                      <a:solidFill>
                        <a:srgbClr val="81352E"/>
                      </a:solidFill>
                      <a:prstDash val="solid"/>
                    </a:lnB>
                    <a:solidFill>
                      <a:srgbClr val="A74A43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7944426" y="4125710"/>
            <a:ext cx="1227035" cy="973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9" name="object 9"/>
          <p:cNvSpPr/>
          <p:nvPr/>
        </p:nvSpPr>
        <p:spPr>
          <a:xfrm>
            <a:off x="7916519" y="5946661"/>
            <a:ext cx="1227035" cy="9735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0" name="object 10"/>
          <p:cNvSpPr txBox="1"/>
          <p:nvPr/>
        </p:nvSpPr>
        <p:spPr>
          <a:xfrm>
            <a:off x="8619858" y="7075848"/>
            <a:ext cx="198755" cy="1679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 Unicode MS"/>
                <a:cs typeface="Arial Unicode MS"/>
              </a:rPr>
              <a:t>9</a:t>
            </a:fld>
            <a:endParaRPr sz="1050" spc="-100">
              <a:latin typeface="Arial Unicode MS"/>
              <a:cs typeface="Arial Unicode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4600716" y="7086368"/>
            <a:ext cx="8648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100" dirty="0"/>
              <a:t>6.0001 LECTURE 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09800" y="3733800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Fix to make l=</a:t>
            </a:r>
            <a:r>
              <a:rPr lang="en-US" b="1" dirty="0" err="1" smtClean="0"/>
              <a:t>grades.kys</a:t>
            </a:r>
            <a:r>
              <a:rPr lang="en-US" b="1" dirty="0" smtClean="0"/>
              <a:t>() so a list not a tuple!!!!</a:t>
            </a:r>
          </a:p>
          <a:p>
            <a:r>
              <a:rPr lang="en-US" b="1" dirty="0" smtClean="0"/>
              <a:t>Add </a:t>
            </a:r>
            <a:r>
              <a:rPr lang="en-US" b="1" dirty="0" err="1" smtClean="0"/>
              <a:t>grades.items</a:t>
            </a:r>
            <a:r>
              <a:rPr lang="en-US" b="1" dirty="0" smtClean="0"/>
              <a:t>…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660</Words>
  <Application>Microsoft Macintosh PowerPoint</Application>
  <PresentationFormat>Custom</PresentationFormat>
  <Paragraphs>202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 Black</vt:lpstr>
      <vt:lpstr>Arial Unicode MS</vt:lpstr>
      <vt:lpstr>Calibri</vt:lpstr>
      <vt:lpstr>Courier</vt:lpstr>
      <vt:lpstr>Courier New</vt:lpstr>
      <vt:lpstr>Times</vt:lpstr>
      <vt:lpstr>Arial</vt:lpstr>
      <vt:lpstr>Office Theme</vt:lpstr>
      <vt:lpstr>DICTIONARIES</vt:lpstr>
      <vt:lpstr>DICTIONARIES</vt:lpstr>
      <vt:lpstr>HOW TO STORE STUDENT INFO </vt:lpstr>
      <vt:lpstr>HOW TO UPDATE/RETRIEVE  STUDENT INFO </vt:lpstr>
      <vt:lpstr>A BETTER AND CLEANER WAY –  A DICTIONARY </vt:lpstr>
      <vt:lpstr>A PYTHON DICTIONARY </vt:lpstr>
      <vt:lpstr>DICTIONARY LOOKUP </vt:lpstr>
      <vt:lpstr>PowerPoint Presentation</vt:lpstr>
      <vt:lpstr>PowerPoint Presentation</vt:lpstr>
      <vt:lpstr>DICTIONARY  KEYS   and VALUES</vt:lpstr>
      <vt:lpstr>list</vt:lpstr>
      <vt:lpstr>CREATING  A DICTIONARY </vt:lpstr>
      <vt:lpstr>USING THE DICTIONARY </vt:lpstr>
      <vt:lpstr>LEVERAGING DICTIONARY  PROPERTIES </vt:lpstr>
    </vt:vector>
  </TitlesOfParts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MIT6_0001F16_Recursion, Dictionaries</dc:title>
  <dc:creator>Grimson, Eric</dc:creator>
  <cp:lastModifiedBy>Andy Somogyi</cp:lastModifiedBy>
  <cp:revision>12</cp:revision>
  <dcterms:created xsi:type="dcterms:W3CDTF">2017-07-24T20:40:27Z</dcterms:created>
  <dcterms:modified xsi:type="dcterms:W3CDTF">2017-07-30T04:49:19Z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2016-09-26T00:00:00Z</vt:filetime>
  </property>
  <property fmtid="{D5CDD505-2E9C-101B-9397-08002B2CF9AE}" pid="3" name="Creator">
    <vt:lpwstr>PowerPoint</vt:lpwstr>
  </property>
  <property fmtid="{D5CDD505-2E9C-101B-9397-08002B2CF9AE}" pid="4" name="LastSaved">
    <vt:filetime>2017-07-25T00:00:00Z</vt:filetime>
  </property>
</Properties>
</file>