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" ContentType="image/tif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3"/>
    <p:restoredTop sz="94643"/>
  </p:normalViewPr>
  <p:slideViewPr>
    <p:cSldViewPr snapToGrid="0" snapToObjects="1">
      <p:cViewPr varScale="1">
        <p:scale>
          <a:sx n="118" d="100"/>
          <a:sy n="118" d="100"/>
        </p:scale>
        <p:origin x="224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6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68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12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190626" y="2268142"/>
            <a:ext cx="9810751" cy="232171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90282853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892970" y="892970"/>
            <a:ext cx="10406063" cy="50720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105845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02870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97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4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13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30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0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76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86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2522C-7DA0-A545-B0E5-3A7D6B93EDC4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9BA5F-EEB7-724D-A7EF-17B3792DC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t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5" Type="http://schemas.openxmlformats.org/officeDocument/2006/relationships/image" Target="../media/image6.emf"/><Relationship Id="rId6" Type="http://schemas.openxmlformats.org/officeDocument/2006/relationships/image" Target="../media/image7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Delta Notch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46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2283024" y="151806"/>
            <a:ext cx="7358063" cy="67209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287526">
              <a:defRPr sz="5600"/>
            </a:pPr>
            <a:r>
              <a:rPr lang="en-US" dirty="0" smtClean="0"/>
              <a:t>Delta Notch</a:t>
            </a:r>
            <a:endParaRPr dirty="0"/>
          </a:p>
        </p:txBody>
      </p:sp>
      <p:pic>
        <p:nvPicPr>
          <p:cNvPr id="125" name="pasted-image.tif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05000" y="823904"/>
            <a:ext cx="8475178" cy="580549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8564612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275024" indent="-275024" defTabSz="361460">
              <a:spcBef>
                <a:spcPts val="2531"/>
              </a:spcBef>
              <a:defRPr sz="3168"/>
            </a:pPr>
            <a:r>
              <a:rPr dirty="0"/>
              <a:t>Delta: Ligand</a:t>
            </a:r>
          </a:p>
          <a:p>
            <a:pPr marL="275024" indent="-275024" defTabSz="361460">
              <a:spcBef>
                <a:spcPts val="2531"/>
              </a:spcBef>
              <a:defRPr sz="3168"/>
            </a:pPr>
            <a:r>
              <a:rPr dirty="0"/>
              <a:t>Cleavage mediated pathway</a:t>
            </a:r>
          </a:p>
          <a:p>
            <a:pPr marL="275024" indent="-275024" defTabSz="361460">
              <a:spcBef>
                <a:spcPts val="2531"/>
              </a:spcBef>
              <a:defRPr sz="3168"/>
            </a:pPr>
            <a:r>
              <a:rPr dirty="0"/>
              <a:t>Notch: membrane spacing protein, mostly extracellular</a:t>
            </a:r>
          </a:p>
          <a:p>
            <a:pPr marL="275024" indent="-275024" defTabSz="361460">
              <a:spcBef>
                <a:spcPts val="2531"/>
              </a:spcBef>
              <a:defRPr sz="3168"/>
            </a:pPr>
            <a:r>
              <a:rPr dirty="0"/>
              <a:t>Important developmental pathway</a:t>
            </a:r>
          </a:p>
          <a:p>
            <a:pPr marL="275024" indent="-275024" defTabSz="361460">
              <a:spcBef>
                <a:spcPts val="2531"/>
              </a:spcBef>
              <a:defRPr sz="3168"/>
            </a:pPr>
            <a:r>
              <a:rPr dirty="0"/>
              <a:t>Ligand interacts with notch receptor</a:t>
            </a:r>
          </a:p>
          <a:p>
            <a:pPr marL="275024" indent="-275024" defTabSz="361460">
              <a:spcBef>
                <a:spcPts val="2531"/>
              </a:spcBef>
              <a:defRPr sz="3168"/>
            </a:pPr>
            <a:r>
              <a:rPr dirty="0"/>
              <a:t>binding causes conformational change in notch, makes it susceptible to cleavage by gamma secretase</a:t>
            </a:r>
          </a:p>
          <a:p>
            <a:pPr marL="275024" indent="-275024" defTabSz="361460">
              <a:spcBef>
                <a:spcPts val="2531"/>
              </a:spcBef>
              <a:defRPr sz="3168"/>
            </a:pPr>
            <a:r>
              <a:rPr dirty="0"/>
              <a:t>NICD cleaved, diffuses nucleus, down regulates production of delta.</a:t>
            </a:r>
          </a:p>
        </p:txBody>
      </p:sp>
    </p:spTree>
    <p:extLst>
      <p:ext uri="{BB962C8B-B14F-4D97-AF65-F5344CB8AC3E}">
        <p14:creationId xmlns:p14="http://schemas.microsoft.com/office/powerpoint/2010/main" val="44083915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/>
          </p:cNvSpPr>
          <p:nvPr>
            <p:ph type="body" sz="half" idx="1"/>
          </p:nvPr>
        </p:nvSpPr>
        <p:spPr>
          <a:xfrm>
            <a:off x="2193726" y="1396415"/>
            <a:ext cx="7483674" cy="4854366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en-US" dirty="0" smtClean="0"/>
              <a:t>Species</a:t>
            </a:r>
            <a:endParaRPr dirty="0"/>
          </a:p>
          <a:p>
            <a:pPr lvl="1"/>
            <a:r>
              <a:rPr dirty="0"/>
              <a:t>Delta (Activated)</a:t>
            </a:r>
          </a:p>
          <a:p>
            <a:pPr lvl="1"/>
            <a:r>
              <a:rPr dirty="0" smtClean="0"/>
              <a:t>Notch</a:t>
            </a:r>
            <a:endParaRPr lang="en-US" dirty="0" smtClean="0"/>
          </a:p>
          <a:p>
            <a:pPr lvl="1"/>
            <a:r>
              <a:rPr lang="en-US" dirty="0" smtClean="0"/>
              <a:t>Source</a:t>
            </a:r>
          </a:p>
          <a:p>
            <a:pPr lvl="1"/>
            <a:r>
              <a:rPr lang="en-US" dirty="0" err="1" smtClean="0"/>
              <a:t>Avg</a:t>
            </a:r>
            <a:r>
              <a:rPr lang="en-US" dirty="0" smtClean="0"/>
              <a:t> Delta (neighbor)</a:t>
            </a:r>
          </a:p>
          <a:p>
            <a:r>
              <a:rPr lang="en-US" dirty="0"/>
              <a:t>Processes</a:t>
            </a:r>
          </a:p>
          <a:p>
            <a:pPr lvl="1"/>
            <a:r>
              <a:rPr lang="en-US" dirty="0"/>
              <a:t>Production of Delta</a:t>
            </a:r>
          </a:p>
          <a:p>
            <a:pPr lvl="1"/>
            <a:r>
              <a:rPr lang="en-US" dirty="0"/>
              <a:t>Decay of Delta</a:t>
            </a:r>
          </a:p>
          <a:p>
            <a:pPr lvl="1"/>
            <a:r>
              <a:rPr lang="en-US" dirty="0"/>
              <a:t>Production of Notch</a:t>
            </a:r>
          </a:p>
          <a:p>
            <a:pPr lvl="1"/>
            <a:r>
              <a:rPr lang="en-US" dirty="0"/>
              <a:t>Decay of </a:t>
            </a:r>
            <a:r>
              <a:rPr lang="en-US" dirty="0" smtClean="0"/>
              <a:t>Notch</a:t>
            </a:r>
            <a:endParaRPr lang="en-US" dirty="0"/>
          </a:p>
          <a:p>
            <a:pPr lvl="1"/>
            <a:endParaRPr lang="en-US" dirty="0"/>
          </a:p>
          <a:p>
            <a:pPr lvl="1"/>
            <a:endParaRPr dirty="0"/>
          </a:p>
        </p:txBody>
      </p:sp>
      <p:sp>
        <p:nvSpPr>
          <p:cNvPr id="7" name="object 58"/>
          <p:cNvSpPr txBox="1">
            <a:spLocks noGrp="1"/>
          </p:cNvSpPr>
          <p:nvPr>
            <p:ph type="title"/>
          </p:nvPr>
        </p:nvSpPr>
        <p:spPr>
          <a:xfrm>
            <a:off x="2257594" y="391604"/>
            <a:ext cx="7667601" cy="621026"/>
          </a:xfrm>
          <a:prstGeom prst="rect">
            <a:avLst/>
          </a:prstGeom>
        </p:spPr>
        <p:txBody>
          <a:bodyPr vert="horz" wrap="square" lIns="0" tIns="11516" rIns="0" bIns="0" rtlCol="0" anchor="ctr">
            <a:spAutoFit/>
          </a:bodyPr>
          <a:lstStyle/>
          <a:p>
            <a:pPr marL="11516">
              <a:spcBef>
                <a:spcPts val="91"/>
              </a:spcBef>
            </a:pPr>
            <a:r>
              <a:rPr lang="en-US" dirty="0" smtClean="0"/>
              <a:t>Identify the Constituents</a:t>
            </a:r>
            <a:endParaRPr spc="-9" dirty="0"/>
          </a:p>
        </p:txBody>
      </p:sp>
    </p:spTree>
    <p:extLst>
      <p:ext uri="{BB962C8B-B14F-4D97-AF65-F5344CB8AC3E}">
        <p14:creationId xmlns:p14="http://schemas.microsoft.com/office/powerpoint/2010/main" val="182418271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43201" y="457201"/>
            <a:ext cx="6366867" cy="4589859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128"/>
          <p:cNvSpPr txBox="1">
            <a:spLocks/>
          </p:cNvSpPr>
          <p:nvPr/>
        </p:nvSpPr>
        <p:spPr>
          <a:xfrm>
            <a:off x="2193726" y="5047059"/>
            <a:ext cx="7178874" cy="120372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 algn="l">
              <a:buFont typeface="Arial" charset="0"/>
              <a:buChar char="•"/>
            </a:pPr>
            <a:r>
              <a:rPr lang="en-US" dirty="0"/>
              <a:t>Write two reversible reactions</a:t>
            </a:r>
          </a:p>
          <a:p>
            <a:pPr marL="914400" lvl="1" indent="-457200" algn="l">
              <a:buFont typeface="Arial" charset="0"/>
              <a:buChar char="•"/>
            </a:pPr>
            <a:r>
              <a:rPr lang="en-US" dirty="0" err="1"/>
              <a:t>Src</a:t>
            </a:r>
            <a:r>
              <a:rPr lang="en-US" dirty="0"/>
              <a:t> &lt;-&gt; Delta, </a:t>
            </a:r>
            <a:r>
              <a:rPr lang="en-US" dirty="0" err="1"/>
              <a:t>Src</a:t>
            </a:r>
            <a:r>
              <a:rPr lang="en-US" dirty="0"/>
              <a:t> &lt;-&gt; Notch</a:t>
            </a:r>
          </a:p>
          <a:p>
            <a:pPr marL="914400" lvl="1" indent="-457200" algn="l">
              <a:buFont typeface="Arial" charset="0"/>
              <a:buChar char="•"/>
            </a:pPr>
            <a:r>
              <a:rPr lang="en-US" dirty="0"/>
              <a:t>Treat </a:t>
            </a:r>
            <a:r>
              <a:rPr lang="en-US" dirty="0" err="1"/>
              <a:t>DeltaAvg</a:t>
            </a:r>
            <a:r>
              <a:rPr lang="en-US" dirty="0"/>
              <a:t> as boundary species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38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Parameters</a:t>
            </a:r>
          </a:p>
        </p:txBody>
      </p:sp>
      <p:sp>
        <p:nvSpPr>
          <p:cNvPr id="132" name="Shape 13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    k = 2</a:t>
            </a:r>
          </a:p>
          <a:p>
            <a:r>
              <a:rPr dirty="0"/>
              <a:t>    a = 0.01</a:t>
            </a:r>
          </a:p>
          <a:p>
            <a:r>
              <a:rPr dirty="0"/>
              <a:t>    v = 1</a:t>
            </a:r>
          </a:p>
          <a:p>
            <a:r>
              <a:rPr dirty="0"/>
              <a:t>   b = 100</a:t>
            </a:r>
          </a:p>
          <a:p>
            <a:r>
              <a:rPr dirty="0"/>
              <a:t>   h = 2</a:t>
            </a:r>
          </a:p>
        </p:txBody>
      </p:sp>
      <p:pic>
        <p:nvPicPr>
          <p:cNvPr id="4" name="pasted-image.pdf"/>
          <p:cNvPicPr>
            <a:picLocks noChangeAspect="1"/>
          </p:cNvPicPr>
          <p:nvPr/>
        </p:nvPicPr>
        <p:blipFill rotWithShape="1">
          <a:blip r:embed="rId2">
            <a:extLst/>
          </a:blip>
          <a:srcRect l="52660" t="23242" b="35253"/>
          <a:stretch/>
        </p:blipFill>
        <p:spPr>
          <a:xfrm>
            <a:off x="5334001" y="1638300"/>
            <a:ext cx="3014067" cy="1905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3889806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Implement Delta Notch in COPASI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970" y="2052864"/>
            <a:ext cx="4152900" cy="11049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6301" y="3534228"/>
            <a:ext cx="2717800" cy="3556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9405257" y="2393700"/>
            <a:ext cx="178015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r-IN" dirty="0" err="1" smtClean="0"/>
              <a:t>k</a:t>
            </a:r>
            <a:r>
              <a:rPr lang="mr-IN" dirty="0" smtClean="0"/>
              <a:t> = 2</a:t>
            </a:r>
          </a:p>
          <a:p>
            <a:r>
              <a:rPr lang="mr-IN" dirty="0" err="1" smtClean="0"/>
              <a:t>a</a:t>
            </a:r>
            <a:r>
              <a:rPr lang="mr-IN" dirty="0" smtClean="0"/>
              <a:t> = 0.01</a:t>
            </a:r>
          </a:p>
          <a:p>
            <a:r>
              <a:rPr lang="mr-IN" dirty="0" err="1" smtClean="0"/>
              <a:t>v</a:t>
            </a:r>
            <a:r>
              <a:rPr lang="mr-IN" dirty="0" smtClean="0"/>
              <a:t> = 1</a:t>
            </a:r>
          </a:p>
          <a:p>
            <a:r>
              <a:rPr lang="mr-IN" dirty="0" err="1" smtClean="0"/>
              <a:t>b</a:t>
            </a:r>
            <a:r>
              <a:rPr lang="mr-IN" dirty="0" smtClean="0"/>
              <a:t> = 100</a:t>
            </a:r>
          </a:p>
          <a:p>
            <a:r>
              <a:rPr lang="mr-IN" dirty="0" err="1" smtClean="0"/>
              <a:t>h</a:t>
            </a:r>
            <a:r>
              <a:rPr lang="mr-IN" dirty="0" smtClean="0"/>
              <a:t> = 2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1" y="2052864"/>
            <a:ext cx="2794000" cy="1244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9570" y="3534228"/>
            <a:ext cx="2679700" cy="3556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2970" y="4692480"/>
            <a:ext cx="78232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43799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138</Words>
  <Application>Microsoft Macintosh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Mangal</vt:lpstr>
      <vt:lpstr>Arial</vt:lpstr>
      <vt:lpstr>Office Theme</vt:lpstr>
      <vt:lpstr>Delta Notch</vt:lpstr>
      <vt:lpstr>Delta Notch</vt:lpstr>
      <vt:lpstr>PowerPoint Presentation</vt:lpstr>
      <vt:lpstr>Identify the Constituents</vt:lpstr>
      <vt:lpstr>PowerPoint Presentation</vt:lpstr>
      <vt:lpstr>Parameters</vt:lpstr>
      <vt:lpstr>PowerPoint Presentation</vt:lpstr>
    </vt:vector>
  </TitlesOfParts>
  <Company/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Delta Notch</dc:title>
  <dc:creator>Andy Somogyi</dc:creator>
  <cp:lastModifiedBy>Andy Somogyi</cp:lastModifiedBy>
  <cp:revision>2</cp:revision>
  <dcterms:created xsi:type="dcterms:W3CDTF">2017-08-02T17:06:43Z</dcterms:created>
  <dcterms:modified xsi:type="dcterms:W3CDTF">2017-08-02T18:51:15Z</dcterms:modified>
</cp:coreProperties>
</file>