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8" r:id="rId4"/>
    <p:sldId id="257" r:id="rId5"/>
    <p:sldId id="269" r:id="rId6"/>
    <p:sldId id="270" r:id="rId7"/>
    <p:sldId id="271" r:id="rId8"/>
    <p:sldId id="272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9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78DB0-63BD-433F-91BB-B1106F507CFB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5D0B-8B7D-4948-B43C-23BBAE48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 is inoculated with</a:t>
            </a:r>
            <a:r>
              <a:rPr lang="en-US" baseline="0" dirty="0"/>
              <a:t> 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Immune system responds by attempting to encapsulate the bacteria in granulomas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Latent- Immune system successfully encapsulates TB, TB survives in granuloma until active infection occurs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Active- The immune system is unable to encapsulate the bacteria or the granulomas fail and break open, allowing bacteria into the bloodstream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Key </a:t>
            </a:r>
            <a:r>
              <a:rPr lang="en-US" i="0" dirty="0" err="1"/>
              <a:t>mechnaisms</a:t>
            </a:r>
            <a:r>
              <a:rPr lang="en-US" i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Resting macrophage recruitment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 err="1"/>
              <a:t>Lossy</a:t>
            </a:r>
            <a:r>
              <a:rPr lang="en-US" i="0" dirty="0"/>
              <a:t> Deactivation (Total macrophage levels</a:t>
            </a:r>
            <a:r>
              <a:rPr lang="en-US" i="0" baseline="0" dirty="0"/>
              <a:t> go down)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MI</a:t>
            </a:r>
            <a:r>
              <a:rPr lang="en-US" i="0" baseline="0" dirty="0"/>
              <a:t> natural/bacterial caused death -&gt; releases bacteria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MI killing -&gt; no bacterial relea</a:t>
            </a:r>
            <a:r>
              <a:rPr lang="en-US" baseline="0" dirty="0"/>
              <a:t>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Cytokine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Key </a:t>
            </a:r>
            <a:r>
              <a:rPr lang="en-US" i="0" dirty="0" err="1"/>
              <a:t>mechnaisms</a:t>
            </a:r>
            <a:r>
              <a:rPr lang="en-US" i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Recruitment of each type of T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Th1 and Th2 differentiation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Th1 Apoptosis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Each</a:t>
            </a:r>
            <a:r>
              <a:rPr lang="en-US" i="0" baseline="0" dirty="0"/>
              <a:t> produces a slightly different set of cytokines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Key </a:t>
            </a:r>
            <a:r>
              <a:rPr lang="en-US" i="0" dirty="0" err="1"/>
              <a:t>mechnaisms</a:t>
            </a:r>
            <a:r>
              <a:rPr lang="en-US" i="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Be -&gt; 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Macrophage infection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0" dirty="0"/>
              <a:t>Bi -&gt; 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 err="1"/>
              <a:t>Mi</a:t>
            </a:r>
            <a:r>
              <a:rPr lang="en-US" i="0" dirty="0"/>
              <a:t> Bursting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 err="1"/>
              <a:t>Mi</a:t>
            </a:r>
            <a:r>
              <a:rPr lang="en-US" i="0" dirty="0"/>
              <a:t> Apoptosis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 dynamics as the CD4+ 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Tc</a:t>
            </a:r>
            <a:r>
              <a:rPr lang="en-US" baseline="0" dirty="0"/>
              <a:t> and T8 cells produce TNF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Sud</a:t>
            </a:r>
            <a:r>
              <a:rPr lang="en-US" dirty="0"/>
              <a:t> paper focus</a:t>
            </a:r>
            <a:r>
              <a:rPr lang="en-US" baseline="0" dirty="0"/>
              <a:t> along with the cytokine TNF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Produced</a:t>
            </a:r>
            <a:r>
              <a:rPr lang="en-US" baseline="0" dirty="0"/>
              <a:t> 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Activated Macrophages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Increases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Recruitment of resting macrophages and 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Macrophage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Apoptosis of infect macrophages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C9520-621B-4ED4-BDC4-BC2EB576FA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DF49-3CAC-4ED0-BA17-B1CC2AAD4E0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0690-1D4A-49E0-B676-CAA3EB8A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Modeling of Tuberculosis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Steven Ruggiero</a:t>
            </a:r>
          </a:p>
          <a:p>
            <a:r>
              <a:rPr lang="en-US" dirty="0"/>
              <a:t>Minu </a:t>
            </a:r>
            <a:r>
              <a:rPr lang="en-US" dirty="0" err="1"/>
              <a:t>Pilvankar</a:t>
            </a:r>
            <a:endParaRPr lang="en-US" dirty="0"/>
          </a:p>
          <a:p>
            <a:r>
              <a:rPr lang="en-US" dirty="0"/>
              <a:t>Dr. Ashlee Ford </a:t>
            </a:r>
            <a:r>
              <a:rPr lang="en-US" dirty="0" err="1"/>
              <a:t>Versypt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8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2152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Immune response: CD4</a:t>
            </a:r>
            <a:r>
              <a:rPr lang="en-US" sz="4400" baseline="30000" dirty="0"/>
              <a:t>+</a:t>
            </a:r>
            <a:r>
              <a:rPr lang="en-US" sz="4400" dirty="0"/>
              <a:t> T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72" y="1349939"/>
            <a:ext cx="4540654" cy="48169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857" y="6290313"/>
            <a:ext cx="696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adapted from Marino, et al.,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. Biol., 2007</a:t>
            </a:r>
          </a:p>
        </p:txBody>
      </p:sp>
    </p:spTree>
    <p:extLst>
      <p:ext uri="{BB962C8B-B14F-4D97-AF65-F5344CB8AC3E}">
        <p14:creationId xmlns:p14="http://schemas.microsoft.com/office/powerpoint/2010/main" val="143650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79" y="2259045"/>
            <a:ext cx="6943504" cy="2865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Immune response: Mtb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2857" y="6290313"/>
            <a:ext cx="696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adapted from Marino, et al.,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. Biol., 2007</a:t>
            </a:r>
          </a:p>
        </p:txBody>
      </p:sp>
    </p:spTree>
    <p:extLst>
      <p:ext uri="{BB962C8B-B14F-4D97-AF65-F5344CB8AC3E}">
        <p14:creationId xmlns:p14="http://schemas.microsoft.com/office/powerpoint/2010/main" val="7314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2" y="365130"/>
            <a:ext cx="8259319" cy="1325563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Role of CD8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T cells: Production of TNF</a:t>
            </a:r>
            <a:r>
              <a:rPr lang="el-GR" dirty="0">
                <a:solidFill>
                  <a:schemeClr val="tx1"/>
                </a:solidFill>
              </a:rPr>
              <a:t>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46" b="33339"/>
          <a:stretch/>
        </p:blipFill>
        <p:spPr>
          <a:xfrm>
            <a:off x="3286128" y="1617968"/>
            <a:ext cx="5619751" cy="457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792" y="1987296"/>
            <a:ext cx="1292352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12857" y="6290313"/>
            <a:ext cx="696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Sud</a:t>
            </a:r>
            <a:r>
              <a:rPr lang="en-US" sz="1400" dirty="0"/>
              <a:t>, et al., J. </a:t>
            </a:r>
            <a:r>
              <a:rPr lang="en-US" sz="1400" dirty="0" err="1"/>
              <a:t>Immunol</a:t>
            </a:r>
            <a:r>
              <a:rPr lang="en-US" sz="1400" dirty="0"/>
              <a:t>., 2006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Role of TNF</a:t>
            </a:r>
            <a:r>
              <a:rPr lang="el-GR" dirty="0">
                <a:solidFill>
                  <a:schemeClr val="tx1"/>
                </a:solidFill>
              </a:rPr>
              <a:t>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8873" b="-213"/>
          <a:stretch/>
        </p:blipFill>
        <p:spPr>
          <a:xfrm>
            <a:off x="2152651" y="2260800"/>
            <a:ext cx="7780083" cy="31035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12857" y="6290313"/>
            <a:ext cx="696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Sud</a:t>
            </a:r>
            <a:r>
              <a:rPr lang="en-US" sz="1400" dirty="0"/>
              <a:t>, et al., J. </a:t>
            </a:r>
            <a:r>
              <a:rPr lang="en-US" sz="1400" dirty="0" err="1"/>
              <a:t>Immunol</a:t>
            </a:r>
            <a:r>
              <a:rPr lang="en-US" sz="1400" dirty="0"/>
              <a:t>., 2006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The background: TB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018" y="6504460"/>
            <a:ext cx="738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Griffiths, et al., Nature Rev. </a:t>
            </a:r>
            <a:r>
              <a:rPr lang="en-US" sz="1400" dirty="0" err="1"/>
              <a:t>Microbiol</a:t>
            </a:r>
            <a:r>
              <a:rPr lang="en-US" sz="1400" dirty="0"/>
              <a:t>., 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497"/>
          <a:stretch/>
        </p:blipFill>
        <p:spPr>
          <a:xfrm>
            <a:off x="3137550" y="1742519"/>
            <a:ext cx="5907857" cy="45620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83711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08391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40842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 Infection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40593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Active Infection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3352800" y="2206446"/>
            <a:ext cx="2743200" cy="187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>
            <a:off x="6096000" y="2206446"/>
            <a:ext cx="0" cy="187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>
          <a:xfrm>
            <a:off x="6096000" y="2206446"/>
            <a:ext cx="2743200" cy="1852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16189" y="4281055"/>
            <a:ext cx="1147156" cy="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16188" y="4059351"/>
            <a:ext cx="1147157" cy="515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56218" y="4886037"/>
            <a:ext cx="285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models fail to predict this transition </a:t>
            </a:r>
          </a:p>
        </p:txBody>
      </p:sp>
    </p:spTree>
    <p:extLst>
      <p:ext uri="{BB962C8B-B14F-4D97-AF65-F5344CB8AC3E}">
        <p14:creationId xmlns:p14="http://schemas.microsoft.com/office/powerpoint/2010/main" val="10261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added: MMP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90273" y="1909740"/>
            <a:ext cx="7411453" cy="4218182"/>
            <a:chOff x="22678771" y="20099370"/>
            <a:chExt cx="9603319" cy="5494324"/>
          </a:xfrm>
        </p:grpSpPr>
        <p:grpSp>
          <p:nvGrpSpPr>
            <p:cNvPr id="5" name="Group 4"/>
            <p:cNvGrpSpPr/>
            <p:nvPr/>
          </p:nvGrpSpPr>
          <p:grpSpPr>
            <a:xfrm>
              <a:off x="22678771" y="20099370"/>
              <a:ext cx="8874753" cy="5494324"/>
              <a:chOff x="22678771" y="19766858"/>
              <a:chExt cx="8874753" cy="54943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65"/>
              <a:stretch/>
            </p:blipFill>
            <p:spPr>
              <a:xfrm>
                <a:off x="22678771" y="19766858"/>
                <a:ext cx="8874753" cy="491317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4417335" y="24913744"/>
                <a:ext cx="5994868" cy="347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3500" tIns="25400" rIns="63500" bIns="2540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0" hangingPunct="0"/>
                <a:r>
                  <a:rPr lang="en-US" sz="1400" dirty="0" err="1"/>
                  <a:t>Monin</a:t>
                </a:r>
                <a:r>
                  <a:rPr lang="en-US" sz="1400" dirty="0"/>
                  <a:t> &amp; </a:t>
                </a:r>
                <a:r>
                  <a:rPr lang="en-US" sz="1400" dirty="0" err="1"/>
                  <a:t>Khader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Semin</a:t>
                </a:r>
                <a:r>
                  <a:rPr lang="en-US" sz="1400" dirty="0"/>
                  <a:t>. </a:t>
                </a:r>
                <a:r>
                  <a:rPr lang="en-US" sz="1400" dirty="0" err="1"/>
                  <a:t>Immunol</a:t>
                </a:r>
                <a:r>
                  <a:rPr lang="en-US" sz="1400" dirty="0"/>
                  <a:t>., 2014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039419" y="20254457"/>
              <a:ext cx="5242671" cy="2072706"/>
              <a:chOff x="27035797" y="19775916"/>
              <a:chExt cx="5242671" cy="2072706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8854400" y="21155627"/>
                <a:ext cx="444500" cy="14036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9425900" y="20799991"/>
                <a:ext cx="1117600" cy="19369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0748030" y="20783977"/>
                <a:ext cx="1117600" cy="19369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035797" y="21294624"/>
                <a:ext cx="16382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MMP-1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0748030" y="20993682"/>
                <a:ext cx="853883" cy="3296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655393" y="19775916"/>
                <a:ext cx="33316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Degradation</a:t>
                </a:r>
              </a:p>
              <a:p>
                <a:pPr algn="ctr"/>
                <a:r>
                  <a:rPr lang="en-US" b="1" dirty="0"/>
                  <a:t>of Collagen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202924" y="20341081"/>
                <a:ext cx="20755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Mtb spread</a:t>
                </a: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28847264" y="22036839"/>
              <a:ext cx="444500" cy="12391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571532" y="21634168"/>
              <a:ext cx="943475" cy="2011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767913" y="21808681"/>
              <a:ext cx="943475" cy="3488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14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DE923-884D-4404-A573-2608D36B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29" y="4422016"/>
            <a:ext cx="10133494" cy="82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125" y="13250"/>
            <a:ext cx="7886700" cy="1325563"/>
          </a:xfrm>
        </p:spPr>
        <p:txBody>
          <a:bodyPr/>
          <a:lstStyle/>
          <a:p>
            <a:r>
              <a:rPr lang="en-US" dirty="0"/>
              <a:t>MMP-1 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8823" y="4412044"/>
            <a:ext cx="3123225" cy="9121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71489" y="3761110"/>
            <a:ext cx="3309" cy="66309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4569" y="3376490"/>
            <a:ext cx="440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Upregulation by infected macrophages  through TNF-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38342" y="4435202"/>
            <a:ext cx="2048608" cy="9088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410120" y="5401206"/>
            <a:ext cx="0" cy="53247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18829" y="5916521"/>
            <a:ext cx="177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life of MMP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78379" y="4646245"/>
            <a:ext cx="1091900" cy="4996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604354" y="3968584"/>
            <a:ext cx="4066" cy="6595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27673" y="3223872"/>
            <a:ext cx="239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production of MMPs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5653" y="6272261"/>
            <a:ext cx="883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Steady state concentration of MMP prior to infection is equal to </a:t>
            </a:r>
            <a:r>
              <a:rPr lang="en-US" dirty="0" err="1"/>
              <a:t>sr</a:t>
            </a:r>
            <a:r>
              <a:rPr lang="en-US" baseline="-25000" dirty="0" err="1"/>
              <a:t>MMP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baseline="-25000" dirty="0"/>
              <a:t>MMP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5</a:t>
            </a:fld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191067" y="1228091"/>
            <a:ext cx="1186201" cy="932663"/>
          </a:xfrm>
          <a:custGeom>
            <a:avLst/>
            <a:gdLst>
              <a:gd name="connsiteX0" fmla="*/ 430305 w 1102658"/>
              <a:gd name="connsiteY0" fmla="*/ 62753 h 842683"/>
              <a:gd name="connsiteX1" fmla="*/ 313764 w 1102658"/>
              <a:gd name="connsiteY1" fmla="*/ 53788 h 842683"/>
              <a:gd name="connsiteX2" fmla="*/ 259976 w 1102658"/>
              <a:gd name="connsiteY2" fmla="*/ 62753 h 842683"/>
              <a:gd name="connsiteX3" fmla="*/ 224117 w 1102658"/>
              <a:gd name="connsiteY3" fmla="*/ 161365 h 842683"/>
              <a:gd name="connsiteX4" fmla="*/ 170329 w 1102658"/>
              <a:gd name="connsiteY4" fmla="*/ 179294 h 842683"/>
              <a:gd name="connsiteX5" fmla="*/ 125505 w 1102658"/>
              <a:gd name="connsiteY5" fmla="*/ 215153 h 842683"/>
              <a:gd name="connsiteX6" fmla="*/ 134470 w 1102658"/>
              <a:gd name="connsiteY6" fmla="*/ 242047 h 842683"/>
              <a:gd name="connsiteX7" fmla="*/ 152400 w 1102658"/>
              <a:gd name="connsiteY7" fmla="*/ 259977 h 842683"/>
              <a:gd name="connsiteX8" fmla="*/ 143435 w 1102658"/>
              <a:gd name="connsiteY8" fmla="*/ 322730 h 842683"/>
              <a:gd name="connsiteX9" fmla="*/ 125505 w 1102658"/>
              <a:gd name="connsiteY9" fmla="*/ 340659 h 842683"/>
              <a:gd name="connsiteX10" fmla="*/ 116541 w 1102658"/>
              <a:gd name="connsiteY10" fmla="*/ 367553 h 842683"/>
              <a:gd name="connsiteX11" fmla="*/ 62753 w 1102658"/>
              <a:gd name="connsiteY11" fmla="*/ 403412 h 842683"/>
              <a:gd name="connsiteX12" fmla="*/ 44823 w 1102658"/>
              <a:gd name="connsiteY12" fmla="*/ 421341 h 842683"/>
              <a:gd name="connsiteX13" fmla="*/ 35858 w 1102658"/>
              <a:gd name="connsiteY13" fmla="*/ 448235 h 842683"/>
              <a:gd name="connsiteX14" fmla="*/ 17929 w 1102658"/>
              <a:gd name="connsiteY14" fmla="*/ 466165 h 842683"/>
              <a:gd name="connsiteX15" fmla="*/ 8964 w 1102658"/>
              <a:gd name="connsiteY15" fmla="*/ 519953 h 842683"/>
              <a:gd name="connsiteX16" fmla="*/ 0 w 1102658"/>
              <a:gd name="connsiteY16" fmla="*/ 546847 h 842683"/>
              <a:gd name="connsiteX17" fmla="*/ 17929 w 1102658"/>
              <a:gd name="connsiteY17" fmla="*/ 573741 h 842683"/>
              <a:gd name="connsiteX18" fmla="*/ 53788 w 1102658"/>
              <a:gd name="connsiteY18" fmla="*/ 582706 h 842683"/>
              <a:gd name="connsiteX19" fmla="*/ 62753 w 1102658"/>
              <a:gd name="connsiteY19" fmla="*/ 654424 h 842683"/>
              <a:gd name="connsiteX20" fmla="*/ 89647 w 1102658"/>
              <a:gd name="connsiteY20" fmla="*/ 672353 h 842683"/>
              <a:gd name="connsiteX21" fmla="*/ 143435 w 1102658"/>
              <a:gd name="connsiteY21" fmla="*/ 690283 h 842683"/>
              <a:gd name="connsiteX22" fmla="*/ 197223 w 1102658"/>
              <a:gd name="connsiteY22" fmla="*/ 779930 h 842683"/>
              <a:gd name="connsiteX23" fmla="*/ 233082 w 1102658"/>
              <a:gd name="connsiteY23" fmla="*/ 788894 h 842683"/>
              <a:gd name="connsiteX24" fmla="*/ 358588 w 1102658"/>
              <a:gd name="connsiteY24" fmla="*/ 779930 h 842683"/>
              <a:gd name="connsiteX25" fmla="*/ 385482 w 1102658"/>
              <a:gd name="connsiteY25" fmla="*/ 770965 h 842683"/>
              <a:gd name="connsiteX26" fmla="*/ 448235 w 1102658"/>
              <a:gd name="connsiteY26" fmla="*/ 762000 h 842683"/>
              <a:gd name="connsiteX27" fmla="*/ 502023 w 1102658"/>
              <a:gd name="connsiteY27" fmla="*/ 770965 h 842683"/>
              <a:gd name="connsiteX28" fmla="*/ 537882 w 1102658"/>
              <a:gd name="connsiteY28" fmla="*/ 806824 h 842683"/>
              <a:gd name="connsiteX29" fmla="*/ 546847 w 1102658"/>
              <a:gd name="connsiteY29" fmla="*/ 833718 h 842683"/>
              <a:gd name="connsiteX30" fmla="*/ 573741 w 1102658"/>
              <a:gd name="connsiteY30" fmla="*/ 842683 h 842683"/>
              <a:gd name="connsiteX31" fmla="*/ 672353 w 1102658"/>
              <a:gd name="connsiteY31" fmla="*/ 833718 h 842683"/>
              <a:gd name="connsiteX32" fmla="*/ 941294 w 1102658"/>
              <a:gd name="connsiteY32" fmla="*/ 779930 h 842683"/>
              <a:gd name="connsiteX33" fmla="*/ 1013011 w 1102658"/>
              <a:gd name="connsiteY33" fmla="*/ 753035 h 842683"/>
              <a:gd name="connsiteX34" fmla="*/ 1021976 w 1102658"/>
              <a:gd name="connsiteY34" fmla="*/ 726141 h 842683"/>
              <a:gd name="connsiteX35" fmla="*/ 1013011 w 1102658"/>
              <a:gd name="connsiteY35" fmla="*/ 663388 h 842683"/>
              <a:gd name="connsiteX36" fmla="*/ 1004047 w 1102658"/>
              <a:gd name="connsiteY36" fmla="*/ 636494 h 842683"/>
              <a:gd name="connsiteX37" fmla="*/ 1013011 w 1102658"/>
              <a:gd name="connsiteY37" fmla="*/ 609600 h 842683"/>
              <a:gd name="connsiteX38" fmla="*/ 1048870 w 1102658"/>
              <a:gd name="connsiteY38" fmla="*/ 600635 h 842683"/>
              <a:gd name="connsiteX39" fmla="*/ 1057835 w 1102658"/>
              <a:gd name="connsiteY39" fmla="*/ 573741 h 842683"/>
              <a:gd name="connsiteX40" fmla="*/ 1013011 w 1102658"/>
              <a:gd name="connsiteY40" fmla="*/ 546847 h 842683"/>
              <a:gd name="connsiteX41" fmla="*/ 986117 w 1102658"/>
              <a:gd name="connsiteY41" fmla="*/ 519953 h 842683"/>
              <a:gd name="connsiteX42" fmla="*/ 995082 w 1102658"/>
              <a:gd name="connsiteY42" fmla="*/ 484094 h 842683"/>
              <a:gd name="connsiteX43" fmla="*/ 1030941 w 1102658"/>
              <a:gd name="connsiteY43" fmla="*/ 439271 h 842683"/>
              <a:gd name="connsiteX44" fmla="*/ 1084729 w 1102658"/>
              <a:gd name="connsiteY44" fmla="*/ 367553 h 842683"/>
              <a:gd name="connsiteX45" fmla="*/ 1102658 w 1102658"/>
              <a:gd name="connsiteY45" fmla="*/ 313765 h 842683"/>
              <a:gd name="connsiteX46" fmla="*/ 1084729 w 1102658"/>
              <a:gd name="connsiteY46" fmla="*/ 259977 h 842683"/>
              <a:gd name="connsiteX47" fmla="*/ 1021976 w 1102658"/>
              <a:gd name="connsiteY47" fmla="*/ 242047 h 842683"/>
              <a:gd name="connsiteX48" fmla="*/ 959223 w 1102658"/>
              <a:gd name="connsiteY48" fmla="*/ 215153 h 842683"/>
              <a:gd name="connsiteX49" fmla="*/ 824753 w 1102658"/>
              <a:gd name="connsiteY49" fmla="*/ 206188 h 842683"/>
              <a:gd name="connsiteX50" fmla="*/ 770964 w 1102658"/>
              <a:gd name="connsiteY50" fmla="*/ 161365 h 842683"/>
              <a:gd name="connsiteX51" fmla="*/ 753035 w 1102658"/>
              <a:gd name="connsiteY51" fmla="*/ 107577 h 842683"/>
              <a:gd name="connsiteX52" fmla="*/ 591670 w 1102658"/>
              <a:gd name="connsiteY52" fmla="*/ 107577 h 842683"/>
              <a:gd name="connsiteX53" fmla="*/ 573741 w 1102658"/>
              <a:gd name="connsiteY53" fmla="*/ 89647 h 842683"/>
              <a:gd name="connsiteX54" fmla="*/ 555811 w 1102658"/>
              <a:gd name="connsiteY54" fmla="*/ 35859 h 842683"/>
              <a:gd name="connsiteX55" fmla="*/ 502023 w 1102658"/>
              <a:gd name="connsiteY55" fmla="*/ 0 h 842683"/>
              <a:gd name="connsiteX56" fmla="*/ 430305 w 1102658"/>
              <a:gd name="connsiteY56" fmla="*/ 35859 h 842683"/>
              <a:gd name="connsiteX57" fmla="*/ 430305 w 1102658"/>
              <a:gd name="connsiteY57" fmla="*/ 62753 h 8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2658" h="842683">
                <a:moveTo>
                  <a:pt x="430305" y="62753"/>
                </a:moveTo>
                <a:cubicBezTo>
                  <a:pt x="391458" y="59765"/>
                  <a:pt x="352726" y="53788"/>
                  <a:pt x="313764" y="53788"/>
                </a:cubicBezTo>
                <a:cubicBezTo>
                  <a:pt x="295587" y="53788"/>
                  <a:pt x="272052" y="49167"/>
                  <a:pt x="259976" y="62753"/>
                </a:cubicBezTo>
                <a:cubicBezTo>
                  <a:pt x="247778" y="76476"/>
                  <a:pt x="252068" y="143896"/>
                  <a:pt x="224117" y="161365"/>
                </a:cubicBezTo>
                <a:cubicBezTo>
                  <a:pt x="208090" y="171381"/>
                  <a:pt x="170329" y="179294"/>
                  <a:pt x="170329" y="179294"/>
                </a:cubicBezTo>
                <a:cubicBezTo>
                  <a:pt x="166466" y="181869"/>
                  <a:pt x="127470" y="205329"/>
                  <a:pt x="125505" y="215153"/>
                </a:cubicBezTo>
                <a:cubicBezTo>
                  <a:pt x="123652" y="224419"/>
                  <a:pt x="129608" y="233944"/>
                  <a:pt x="134470" y="242047"/>
                </a:cubicBezTo>
                <a:cubicBezTo>
                  <a:pt x="138819" y="249295"/>
                  <a:pt x="146423" y="254000"/>
                  <a:pt x="152400" y="259977"/>
                </a:cubicBezTo>
                <a:cubicBezTo>
                  <a:pt x="149412" y="280895"/>
                  <a:pt x="150117" y="302684"/>
                  <a:pt x="143435" y="322730"/>
                </a:cubicBezTo>
                <a:cubicBezTo>
                  <a:pt x="140762" y="330748"/>
                  <a:pt x="129854" y="333411"/>
                  <a:pt x="125505" y="340659"/>
                </a:cubicBezTo>
                <a:cubicBezTo>
                  <a:pt x="120643" y="348762"/>
                  <a:pt x="123223" y="360871"/>
                  <a:pt x="116541" y="367553"/>
                </a:cubicBezTo>
                <a:cubicBezTo>
                  <a:pt x="101304" y="382790"/>
                  <a:pt x="77990" y="388175"/>
                  <a:pt x="62753" y="403412"/>
                </a:cubicBezTo>
                <a:lnTo>
                  <a:pt x="44823" y="421341"/>
                </a:lnTo>
                <a:cubicBezTo>
                  <a:pt x="41835" y="430306"/>
                  <a:pt x="40720" y="440132"/>
                  <a:pt x="35858" y="448235"/>
                </a:cubicBezTo>
                <a:cubicBezTo>
                  <a:pt x="31510" y="455483"/>
                  <a:pt x="20897" y="458251"/>
                  <a:pt x="17929" y="466165"/>
                </a:cubicBezTo>
                <a:cubicBezTo>
                  <a:pt x="11547" y="483184"/>
                  <a:pt x="12907" y="502209"/>
                  <a:pt x="8964" y="519953"/>
                </a:cubicBezTo>
                <a:cubicBezTo>
                  <a:pt x="6914" y="529178"/>
                  <a:pt x="2988" y="537882"/>
                  <a:pt x="0" y="546847"/>
                </a:cubicBezTo>
                <a:cubicBezTo>
                  <a:pt x="5976" y="555812"/>
                  <a:pt x="8964" y="567765"/>
                  <a:pt x="17929" y="573741"/>
                </a:cubicBezTo>
                <a:cubicBezTo>
                  <a:pt x="28181" y="580575"/>
                  <a:pt x="47804" y="571936"/>
                  <a:pt x="53788" y="582706"/>
                </a:cubicBezTo>
                <a:cubicBezTo>
                  <a:pt x="65488" y="603766"/>
                  <a:pt x="53805" y="632055"/>
                  <a:pt x="62753" y="654424"/>
                </a:cubicBezTo>
                <a:cubicBezTo>
                  <a:pt x="66754" y="664428"/>
                  <a:pt x="79801" y="667977"/>
                  <a:pt x="89647" y="672353"/>
                </a:cubicBezTo>
                <a:cubicBezTo>
                  <a:pt x="106917" y="680029"/>
                  <a:pt x="143435" y="690283"/>
                  <a:pt x="143435" y="690283"/>
                </a:cubicBezTo>
                <a:cubicBezTo>
                  <a:pt x="151701" y="715081"/>
                  <a:pt x="161425" y="770981"/>
                  <a:pt x="197223" y="779930"/>
                </a:cubicBezTo>
                <a:lnTo>
                  <a:pt x="233082" y="788894"/>
                </a:lnTo>
                <a:cubicBezTo>
                  <a:pt x="274917" y="785906"/>
                  <a:pt x="316933" y="784830"/>
                  <a:pt x="358588" y="779930"/>
                </a:cubicBezTo>
                <a:cubicBezTo>
                  <a:pt x="367973" y="778826"/>
                  <a:pt x="376216" y="772818"/>
                  <a:pt x="385482" y="770965"/>
                </a:cubicBezTo>
                <a:cubicBezTo>
                  <a:pt x="406202" y="766821"/>
                  <a:pt x="427317" y="764988"/>
                  <a:pt x="448235" y="762000"/>
                </a:cubicBezTo>
                <a:cubicBezTo>
                  <a:pt x="466164" y="764988"/>
                  <a:pt x="485765" y="762836"/>
                  <a:pt x="502023" y="770965"/>
                </a:cubicBezTo>
                <a:cubicBezTo>
                  <a:pt x="517142" y="778525"/>
                  <a:pt x="537882" y="806824"/>
                  <a:pt x="537882" y="806824"/>
                </a:cubicBezTo>
                <a:cubicBezTo>
                  <a:pt x="540870" y="815789"/>
                  <a:pt x="540165" y="827036"/>
                  <a:pt x="546847" y="833718"/>
                </a:cubicBezTo>
                <a:cubicBezTo>
                  <a:pt x="553529" y="840400"/>
                  <a:pt x="564291" y="842683"/>
                  <a:pt x="573741" y="842683"/>
                </a:cubicBezTo>
                <a:cubicBezTo>
                  <a:pt x="606747" y="842683"/>
                  <a:pt x="639482" y="836706"/>
                  <a:pt x="672353" y="833718"/>
                </a:cubicBezTo>
                <a:cubicBezTo>
                  <a:pt x="786020" y="757939"/>
                  <a:pt x="704667" y="799648"/>
                  <a:pt x="941294" y="779930"/>
                </a:cubicBezTo>
                <a:cubicBezTo>
                  <a:pt x="965593" y="775070"/>
                  <a:pt x="995423" y="775020"/>
                  <a:pt x="1013011" y="753035"/>
                </a:cubicBezTo>
                <a:cubicBezTo>
                  <a:pt x="1018914" y="745656"/>
                  <a:pt x="1018988" y="735106"/>
                  <a:pt x="1021976" y="726141"/>
                </a:cubicBezTo>
                <a:cubicBezTo>
                  <a:pt x="1018988" y="705223"/>
                  <a:pt x="1017155" y="684108"/>
                  <a:pt x="1013011" y="663388"/>
                </a:cubicBezTo>
                <a:cubicBezTo>
                  <a:pt x="1011158" y="654122"/>
                  <a:pt x="1004047" y="645944"/>
                  <a:pt x="1004047" y="636494"/>
                </a:cubicBezTo>
                <a:cubicBezTo>
                  <a:pt x="1004047" y="627044"/>
                  <a:pt x="1005632" y="615503"/>
                  <a:pt x="1013011" y="609600"/>
                </a:cubicBezTo>
                <a:cubicBezTo>
                  <a:pt x="1022632" y="601903"/>
                  <a:pt x="1036917" y="603623"/>
                  <a:pt x="1048870" y="600635"/>
                </a:cubicBezTo>
                <a:cubicBezTo>
                  <a:pt x="1051858" y="591670"/>
                  <a:pt x="1059688" y="583007"/>
                  <a:pt x="1057835" y="573741"/>
                </a:cubicBezTo>
                <a:cubicBezTo>
                  <a:pt x="1054319" y="556163"/>
                  <a:pt x="1024337" y="550623"/>
                  <a:pt x="1013011" y="546847"/>
                </a:cubicBezTo>
                <a:cubicBezTo>
                  <a:pt x="1004046" y="537882"/>
                  <a:pt x="989600" y="532143"/>
                  <a:pt x="986117" y="519953"/>
                </a:cubicBezTo>
                <a:cubicBezTo>
                  <a:pt x="982732" y="508106"/>
                  <a:pt x="991697" y="495941"/>
                  <a:pt x="995082" y="484094"/>
                </a:cubicBezTo>
                <a:cubicBezTo>
                  <a:pt x="1006669" y="443542"/>
                  <a:pt x="997080" y="466360"/>
                  <a:pt x="1030941" y="439271"/>
                </a:cubicBezTo>
                <a:cubicBezTo>
                  <a:pt x="1050247" y="423826"/>
                  <a:pt x="1079517" y="383190"/>
                  <a:pt x="1084729" y="367553"/>
                </a:cubicBezTo>
                <a:lnTo>
                  <a:pt x="1102658" y="313765"/>
                </a:lnTo>
                <a:cubicBezTo>
                  <a:pt x="1096682" y="295836"/>
                  <a:pt x="1103064" y="264561"/>
                  <a:pt x="1084729" y="259977"/>
                </a:cubicBezTo>
                <a:cubicBezTo>
                  <a:pt x="1073238" y="257104"/>
                  <a:pt x="1034838" y="248478"/>
                  <a:pt x="1021976" y="242047"/>
                </a:cubicBezTo>
                <a:cubicBezTo>
                  <a:pt x="983997" y="223058"/>
                  <a:pt x="1006487" y="220128"/>
                  <a:pt x="959223" y="215153"/>
                </a:cubicBezTo>
                <a:cubicBezTo>
                  <a:pt x="914547" y="210450"/>
                  <a:pt x="869576" y="209176"/>
                  <a:pt x="824753" y="206188"/>
                </a:cubicBezTo>
                <a:cubicBezTo>
                  <a:pt x="808013" y="195028"/>
                  <a:pt x="781115" y="179638"/>
                  <a:pt x="770964" y="161365"/>
                </a:cubicBezTo>
                <a:cubicBezTo>
                  <a:pt x="761786" y="144844"/>
                  <a:pt x="753035" y="107577"/>
                  <a:pt x="753035" y="107577"/>
                </a:cubicBezTo>
                <a:cubicBezTo>
                  <a:pt x="700311" y="112370"/>
                  <a:pt x="644249" y="125103"/>
                  <a:pt x="591670" y="107577"/>
                </a:cubicBezTo>
                <a:cubicBezTo>
                  <a:pt x="583652" y="104904"/>
                  <a:pt x="579717" y="95624"/>
                  <a:pt x="573741" y="89647"/>
                </a:cubicBezTo>
                <a:cubicBezTo>
                  <a:pt x="567764" y="71718"/>
                  <a:pt x="571536" y="46342"/>
                  <a:pt x="555811" y="35859"/>
                </a:cubicBezTo>
                <a:lnTo>
                  <a:pt x="502023" y="0"/>
                </a:lnTo>
                <a:cubicBezTo>
                  <a:pt x="478117" y="11953"/>
                  <a:pt x="452544" y="21033"/>
                  <a:pt x="430305" y="35859"/>
                </a:cubicBezTo>
                <a:lnTo>
                  <a:pt x="430305" y="627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2361" tIns="46180" rIns="92361" bIns="461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8"/>
          </a:p>
        </p:txBody>
      </p:sp>
      <p:grpSp>
        <p:nvGrpSpPr>
          <p:cNvPr id="21" name="Group 20"/>
          <p:cNvGrpSpPr/>
          <p:nvPr/>
        </p:nvGrpSpPr>
        <p:grpSpPr>
          <a:xfrm>
            <a:off x="5424550" y="1308673"/>
            <a:ext cx="810086" cy="735748"/>
            <a:chOff x="2293744" y="505782"/>
            <a:chExt cx="810086" cy="735748"/>
          </a:xfrm>
        </p:grpSpPr>
        <p:sp>
          <p:nvSpPr>
            <p:cNvPr id="40" name="Oval 39"/>
            <p:cNvSpPr/>
            <p:nvPr/>
          </p:nvSpPr>
          <p:spPr>
            <a:xfrm>
              <a:off x="2331907" y="633463"/>
              <a:ext cx="470858" cy="3621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2361" tIns="46180" rIns="92361" bIns="46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18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93744" y="505782"/>
              <a:ext cx="810086" cy="735748"/>
              <a:chOff x="285377" y="1055564"/>
              <a:chExt cx="802009" cy="728415"/>
            </a:xfrm>
          </p:grpSpPr>
          <p:sp>
            <p:nvSpPr>
              <p:cNvPr id="42" name="Arc 41"/>
              <p:cNvSpPr/>
              <p:nvPr/>
            </p:nvSpPr>
            <p:spPr>
              <a:xfrm>
                <a:off x="833716" y="1380565"/>
                <a:ext cx="188258" cy="71718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  <p:sp>
            <p:nvSpPr>
              <p:cNvPr id="43" name="Arc 42"/>
              <p:cNvSpPr/>
              <p:nvPr/>
            </p:nvSpPr>
            <p:spPr>
              <a:xfrm flipV="1">
                <a:off x="707314" y="1622615"/>
                <a:ext cx="45719" cy="161364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14399" y="1568827"/>
                <a:ext cx="53788" cy="71717"/>
              </a:xfrm>
              <a:custGeom>
                <a:avLst/>
                <a:gdLst>
                  <a:gd name="connsiteX0" fmla="*/ 0 w 53788"/>
                  <a:gd name="connsiteY0" fmla="*/ 71717 h 71717"/>
                  <a:gd name="connsiteX1" fmla="*/ 26894 w 53788"/>
                  <a:gd name="connsiteY1" fmla="*/ 26894 h 71717"/>
                  <a:gd name="connsiteX2" fmla="*/ 44824 w 53788"/>
                  <a:gd name="connsiteY2" fmla="*/ 8964 h 71717"/>
                  <a:gd name="connsiteX3" fmla="*/ 53788 w 53788"/>
                  <a:gd name="connsiteY3" fmla="*/ 0 h 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88" h="71717">
                    <a:moveTo>
                      <a:pt x="0" y="71717"/>
                    </a:moveTo>
                    <a:cubicBezTo>
                      <a:pt x="8965" y="56776"/>
                      <a:pt x="16766" y="41073"/>
                      <a:pt x="26894" y="26894"/>
                    </a:cubicBezTo>
                    <a:cubicBezTo>
                      <a:pt x="31807" y="20016"/>
                      <a:pt x="38847" y="14941"/>
                      <a:pt x="44824" y="8964"/>
                    </a:cubicBezTo>
                    <a:lnTo>
                      <a:pt x="53788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85377" y="1595573"/>
                <a:ext cx="91139" cy="45719"/>
              </a:xfrm>
              <a:custGeom>
                <a:avLst/>
                <a:gdLst>
                  <a:gd name="connsiteX0" fmla="*/ 0 w 116541"/>
                  <a:gd name="connsiteY0" fmla="*/ 0 h 18680"/>
                  <a:gd name="connsiteX1" fmla="*/ 53788 w 116541"/>
                  <a:gd name="connsiteY1" fmla="*/ 8965 h 18680"/>
                  <a:gd name="connsiteX2" fmla="*/ 80683 w 116541"/>
                  <a:gd name="connsiteY2" fmla="*/ 17929 h 18680"/>
                  <a:gd name="connsiteX3" fmla="*/ 116541 w 116541"/>
                  <a:gd name="connsiteY3" fmla="*/ 17929 h 1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41" h="18680">
                    <a:moveTo>
                      <a:pt x="0" y="0"/>
                    </a:moveTo>
                    <a:cubicBezTo>
                      <a:pt x="17929" y="2988"/>
                      <a:pt x="36044" y="5022"/>
                      <a:pt x="53788" y="8965"/>
                    </a:cubicBezTo>
                    <a:cubicBezTo>
                      <a:pt x="63013" y="11015"/>
                      <a:pt x="71328" y="16593"/>
                      <a:pt x="80683" y="17929"/>
                    </a:cubicBezTo>
                    <a:cubicBezTo>
                      <a:pt x="92516" y="19619"/>
                      <a:pt x="104588" y="17929"/>
                      <a:pt x="116541" y="1792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 dirty="0"/>
              </a:p>
              <a:p>
                <a:pPr algn="ctr"/>
                <a:endParaRPr lang="en-US" sz="1818" dirty="0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564505" y="1664639"/>
                <a:ext cx="101119" cy="21089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004008" y="1603608"/>
                <a:ext cx="83378" cy="37538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73477" y="1055564"/>
                <a:ext cx="29132" cy="75185"/>
              </a:xfrm>
              <a:custGeom>
                <a:avLst/>
                <a:gdLst>
                  <a:gd name="connsiteX0" fmla="*/ 263 w 29132"/>
                  <a:gd name="connsiteY0" fmla="*/ 73986 h 75185"/>
                  <a:gd name="connsiteX1" fmla="*/ 9228 w 29132"/>
                  <a:gd name="connsiteY1" fmla="*/ 29163 h 75185"/>
                  <a:gd name="connsiteX2" fmla="*/ 27157 w 29132"/>
                  <a:gd name="connsiteY2" fmla="*/ 2269 h 75185"/>
                  <a:gd name="connsiteX3" fmla="*/ 18192 w 29132"/>
                  <a:gd name="connsiteY3" fmla="*/ 56057 h 75185"/>
                  <a:gd name="connsiteX4" fmla="*/ 263 w 29132"/>
                  <a:gd name="connsiteY4" fmla="*/ 73986 h 7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2" h="75185">
                    <a:moveTo>
                      <a:pt x="263" y="73986"/>
                    </a:moveTo>
                    <a:cubicBezTo>
                      <a:pt x="-1231" y="69504"/>
                      <a:pt x="3878" y="43430"/>
                      <a:pt x="9228" y="29163"/>
                    </a:cubicBezTo>
                    <a:cubicBezTo>
                      <a:pt x="13011" y="19075"/>
                      <a:pt x="23750" y="-7952"/>
                      <a:pt x="27157" y="2269"/>
                    </a:cubicBezTo>
                    <a:cubicBezTo>
                      <a:pt x="32905" y="19513"/>
                      <a:pt x="24943" y="39180"/>
                      <a:pt x="18192" y="56057"/>
                    </a:cubicBezTo>
                    <a:cubicBezTo>
                      <a:pt x="12643" y="69930"/>
                      <a:pt x="1757" y="78468"/>
                      <a:pt x="263" y="73986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2361" tIns="46180" rIns="92361" bIns="461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18"/>
              </a:p>
            </p:txBody>
          </p:sp>
        </p:grpSp>
      </p:grpSp>
      <p:sp>
        <p:nvSpPr>
          <p:cNvPr id="22" name="Freeform 21"/>
          <p:cNvSpPr/>
          <p:nvPr/>
        </p:nvSpPr>
        <p:spPr>
          <a:xfrm>
            <a:off x="7742692" y="1468049"/>
            <a:ext cx="1921533" cy="629321"/>
          </a:xfrm>
          <a:custGeom>
            <a:avLst/>
            <a:gdLst>
              <a:gd name="connsiteX0" fmla="*/ 324588 w 2171317"/>
              <a:gd name="connsiteY0" fmla="*/ 134471 h 510988"/>
              <a:gd name="connsiteX1" fmla="*/ 396306 w 2171317"/>
              <a:gd name="connsiteY1" fmla="*/ 107577 h 510988"/>
              <a:gd name="connsiteX2" fmla="*/ 494917 w 2171317"/>
              <a:gd name="connsiteY2" fmla="*/ 98612 h 510988"/>
              <a:gd name="connsiteX3" fmla="*/ 548706 w 2171317"/>
              <a:gd name="connsiteY3" fmla="*/ 80682 h 510988"/>
              <a:gd name="connsiteX4" fmla="*/ 602494 w 2171317"/>
              <a:gd name="connsiteY4" fmla="*/ 53788 h 510988"/>
              <a:gd name="connsiteX5" fmla="*/ 719035 w 2171317"/>
              <a:gd name="connsiteY5" fmla="*/ 44824 h 510988"/>
              <a:gd name="connsiteX6" fmla="*/ 799717 w 2171317"/>
              <a:gd name="connsiteY6" fmla="*/ 17930 h 510988"/>
              <a:gd name="connsiteX7" fmla="*/ 826612 w 2171317"/>
              <a:gd name="connsiteY7" fmla="*/ 8965 h 510988"/>
              <a:gd name="connsiteX8" fmla="*/ 862470 w 2171317"/>
              <a:gd name="connsiteY8" fmla="*/ 0 h 510988"/>
              <a:gd name="connsiteX9" fmla="*/ 979012 w 2171317"/>
              <a:gd name="connsiteY9" fmla="*/ 8965 h 510988"/>
              <a:gd name="connsiteX10" fmla="*/ 1032800 w 2171317"/>
              <a:gd name="connsiteY10" fmla="*/ 26894 h 510988"/>
              <a:gd name="connsiteX11" fmla="*/ 1059694 w 2171317"/>
              <a:gd name="connsiteY11" fmla="*/ 35859 h 510988"/>
              <a:gd name="connsiteX12" fmla="*/ 1086588 w 2171317"/>
              <a:gd name="connsiteY12" fmla="*/ 44824 h 510988"/>
              <a:gd name="connsiteX13" fmla="*/ 1176235 w 2171317"/>
              <a:gd name="connsiteY13" fmla="*/ 62753 h 510988"/>
              <a:gd name="connsiteX14" fmla="*/ 1418282 w 2171317"/>
              <a:gd name="connsiteY14" fmla="*/ 62753 h 510988"/>
              <a:gd name="connsiteX15" fmla="*/ 1472070 w 2171317"/>
              <a:gd name="connsiteY15" fmla="*/ 80682 h 510988"/>
              <a:gd name="connsiteX16" fmla="*/ 1498964 w 2171317"/>
              <a:gd name="connsiteY16" fmla="*/ 89647 h 510988"/>
              <a:gd name="connsiteX17" fmla="*/ 1516894 w 2171317"/>
              <a:gd name="connsiteY17" fmla="*/ 107577 h 510988"/>
              <a:gd name="connsiteX18" fmla="*/ 1579647 w 2171317"/>
              <a:gd name="connsiteY18" fmla="*/ 125506 h 510988"/>
              <a:gd name="connsiteX19" fmla="*/ 1687223 w 2171317"/>
              <a:gd name="connsiteY19" fmla="*/ 143435 h 510988"/>
              <a:gd name="connsiteX20" fmla="*/ 1741012 w 2171317"/>
              <a:gd name="connsiteY20" fmla="*/ 161365 h 510988"/>
              <a:gd name="connsiteX21" fmla="*/ 1794800 w 2171317"/>
              <a:gd name="connsiteY21" fmla="*/ 197224 h 510988"/>
              <a:gd name="connsiteX22" fmla="*/ 1848588 w 2171317"/>
              <a:gd name="connsiteY22" fmla="*/ 259977 h 510988"/>
              <a:gd name="connsiteX23" fmla="*/ 1875482 w 2171317"/>
              <a:gd name="connsiteY23" fmla="*/ 277906 h 510988"/>
              <a:gd name="connsiteX24" fmla="*/ 1893412 w 2171317"/>
              <a:gd name="connsiteY24" fmla="*/ 295835 h 510988"/>
              <a:gd name="connsiteX25" fmla="*/ 1911341 w 2171317"/>
              <a:gd name="connsiteY25" fmla="*/ 322730 h 510988"/>
              <a:gd name="connsiteX26" fmla="*/ 1938235 w 2171317"/>
              <a:gd name="connsiteY26" fmla="*/ 331694 h 510988"/>
              <a:gd name="connsiteX27" fmla="*/ 2027882 w 2171317"/>
              <a:gd name="connsiteY27" fmla="*/ 358588 h 510988"/>
              <a:gd name="connsiteX28" fmla="*/ 2171317 w 2171317"/>
              <a:gd name="connsiteY28" fmla="*/ 376518 h 510988"/>
              <a:gd name="connsiteX29" fmla="*/ 2162353 w 2171317"/>
              <a:gd name="connsiteY29" fmla="*/ 403412 h 510988"/>
              <a:gd name="connsiteX30" fmla="*/ 2126494 w 2171317"/>
              <a:gd name="connsiteY30" fmla="*/ 412377 h 510988"/>
              <a:gd name="connsiteX31" fmla="*/ 2000988 w 2171317"/>
              <a:gd name="connsiteY31" fmla="*/ 430306 h 510988"/>
              <a:gd name="connsiteX32" fmla="*/ 1947200 w 2171317"/>
              <a:gd name="connsiteY32" fmla="*/ 448235 h 510988"/>
              <a:gd name="connsiteX33" fmla="*/ 1920306 w 2171317"/>
              <a:gd name="connsiteY33" fmla="*/ 457200 h 510988"/>
              <a:gd name="connsiteX34" fmla="*/ 1732047 w 2171317"/>
              <a:gd name="connsiteY34" fmla="*/ 439271 h 510988"/>
              <a:gd name="connsiteX35" fmla="*/ 1669294 w 2171317"/>
              <a:gd name="connsiteY35" fmla="*/ 421341 h 510988"/>
              <a:gd name="connsiteX36" fmla="*/ 1606541 w 2171317"/>
              <a:gd name="connsiteY36" fmla="*/ 394447 h 510988"/>
              <a:gd name="connsiteX37" fmla="*/ 1552753 w 2171317"/>
              <a:gd name="connsiteY37" fmla="*/ 376518 h 510988"/>
              <a:gd name="connsiteX38" fmla="*/ 1445176 w 2171317"/>
              <a:gd name="connsiteY38" fmla="*/ 385482 h 510988"/>
              <a:gd name="connsiteX39" fmla="*/ 1418282 w 2171317"/>
              <a:gd name="connsiteY39" fmla="*/ 394447 h 510988"/>
              <a:gd name="connsiteX40" fmla="*/ 1328635 w 2171317"/>
              <a:gd name="connsiteY40" fmla="*/ 421341 h 510988"/>
              <a:gd name="connsiteX41" fmla="*/ 1301741 w 2171317"/>
              <a:gd name="connsiteY41" fmla="*/ 430306 h 510988"/>
              <a:gd name="connsiteX42" fmla="*/ 1247953 w 2171317"/>
              <a:gd name="connsiteY42" fmla="*/ 457200 h 510988"/>
              <a:gd name="connsiteX43" fmla="*/ 1176235 w 2171317"/>
              <a:gd name="connsiteY43" fmla="*/ 493059 h 510988"/>
              <a:gd name="connsiteX44" fmla="*/ 1149341 w 2171317"/>
              <a:gd name="connsiteY44" fmla="*/ 502024 h 510988"/>
              <a:gd name="connsiteX45" fmla="*/ 1122447 w 2171317"/>
              <a:gd name="connsiteY45" fmla="*/ 510988 h 510988"/>
              <a:gd name="connsiteX46" fmla="*/ 862470 w 2171317"/>
              <a:gd name="connsiteY46" fmla="*/ 502024 h 510988"/>
              <a:gd name="connsiteX47" fmla="*/ 808682 w 2171317"/>
              <a:gd name="connsiteY47" fmla="*/ 493059 h 510988"/>
              <a:gd name="connsiteX48" fmla="*/ 745929 w 2171317"/>
              <a:gd name="connsiteY48" fmla="*/ 466165 h 510988"/>
              <a:gd name="connsiteX49" fmla="*/ 728000 w 2171317"/>
              <a:gd name="connsiteY49" fmla="*/ 448235 h 510988"/>
              <a:gd name="connsiteX50" fmla="*/ 602494 w 2171317"/>
              <a:gd name="connsiteY50" fmla="*/ 394447 h 510988"/>
              <a:gd name="connsiteX51" fmla="*/ 575600 w 2171317"/>
              <a:gd name="connsiteY51" fmla="*/ 385482 h 510988"/>
              <a:gd name="connsiteX52" fmla="*/ 485953 w 2171317"/>
              <a:gd name="connsiteY52" fmla="*/ 376518 h 510988"/>
              <a:gd name="connsiteX53" fmla="*/ 459059 w 2171317"/>
              <a:gd name="connsiteY53" fmla="*/ 367553 h 510988"/>
              <a:gd name="connsiteX54" fmla="*/ 423200 w 2171317"/>
              <a:gd name="connsiteY54" fmla="*/ 331694 h 510988"/>
              <a:gd name="connsiteX55" fmla="*/ 396306 w 2171317"/>
              <a:gd name="connsiteY55" fmla="*/ 313765 h 510988"/>
              <a:gd name="connsiteX56" fmla="*/ 342517 w 2171317"/>
              <a:gd name="connsiteY56" fmla="*/ 251012 h 510988"/>
              <a:gd name="connsiteX57" fmla="*/ 288729 w 2171317"/>
              <a:gd name="connsiteY57" fmla="*/ 224118 h 510988"/>
              <a:gd name="connsiteX58" fmla="*/ 261835 w 2171317"/>
              <a:gd name="connsiteY58" fmla="*/ 215153 h 510988"/>
              <a:gd name="connsiteX59" fmla="*/ 225976 w 2171317"/>
              <a:gd name="connsiteY59" fmla="*/ 197224 h 510988"/>
              <a:gd name="connsiteX60" fmla="*/ 127364 w 2171317"/>
              <a:gd name="connsiteY60" fmla="*/ 188259 h 510988"/>
              <a:gd name="connsiteX61" fmla="*/ 46682 w 2171317"/>
              <a:gd name="connsiteY61" fmla="*/ 179294 h 510988"/>
              <a:gd name="connsiteX62" fmla="*/ 37717 w 2171317"/>
              <a:gd name="connsiteY62" fmla="*/ 152400 h 510988"/>
              <a:gd name="connsiteX63" fmla="*/ 82541 w 2171317"/>
              <a:gd name="connsiteY63" fmla="*/ 143435 h 510988"/>
              <a:gd name="connsiteX64" fmla="*/ 208047 w 2171317"/>
              <a:gd name="connsiteY64" fmla="*/ 134471 h 510988"/>
              <a:gd name="connsiteX65" fmla="*/ 252870 w 2171317"/>
              <a:gd name="connsiteY65" fmla="*/ 125506 h 510988"/>
              <a:gd name="connsiteX66" fmla="*/ 279764 w 2171317"/>
              <a:gd name="connsiteY66" fmla="*/ 116541 h 510988"/>
              <a:gd name="connsiteX67" fmla="*/ 324588 w 2171317"/>
              <a:gd name="connsiteY67" fmla="*/ 134471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71317" h="510988">
                <a:moveTo>
                  <a:pt x="324588" y="134471"/>
                </a:moveTo>
                <a:cubicBezTo>
                  <a:pt x="344012" y="132977"/>
                  <a:pt x="385370" y="109139"/>
                  <a:pt x="396306" y="107577"/>
                </a:cubicBezTo>
                <a:cubicBezTo>
                  <a:pt x="428980" y="102909"/>
                  <a:pt x="462047" y="101600"/>
                  <a:pt x="494917" y="98612"/>
                </a:cubicBezTo>
                <a:cubicBezTo>
                  <a:pt x="512847" y="92635"/>
                  <a:pt x="532981" y="91165"/>
                  <a:pt x="548706" y="80682"/>
                </a:cubicBezTo>
                <a:cubicBezTo>
                  <a:pt x="567185" y="68363"/>
                  <a:pt x="579655" y="56643"/>
                  <a:pt x="602494" y="53788"/>
                </a:cubicBezTo>
                <a:cubicBezTo>
                  <a:pt x="641155" y="48955"/>
                  <a:pt x="680188" y="47812"/>
                  <a:pt x="719035" y="44824"/>
                </a:cubicBezTo>
                <a:lnTo>
                  <a:pt x="799717" y="17930"/>
                </a:lnTo>
                <a:cubicBezTo>
                  <a:pt x="808682" y="14942"/>
                  <a:pt x="817444" y="11257"/>
                  <a:pt x="826612" y="8965"/>
                </a:cubicBezTo>
                <a:lnTo>
                  <a:pt x="862470" y="0"/>
                </a:lnTo>
                <a:cubicBezTo>
                  <a:pt x="901317" y="2988"/>
                  <a:pt x="940527" y="2888"/>
                  <a:pt x="979012" y="8965"/>
                </a:cubicBezTo>
                <a:cubicBezTo>
                  <a:pt x="997680" y="11913"/>
                  <a:pt x="1014871" y="20918"/>
                  <a:pt x="1032800" y="26894"/>
                </a:cubicBezTo>
                <a:lnTo>
                  <a:pt x="1059694" y="35859"/>
                </a:lnTo>
                <a:cubicBezTo>
                  <a:pt x="1068659" y="38847"/>
                  <a:pt x="1077420" y="42532"/>
                  <a:pt x="1086588" y="44824"/>
                </a:cubicBezTo>
                <a:cubicBezTo>
                  <a:pt x="1140081" y="58196"/>
                  <a:pt x="1110294" y="51762"/>
                  <a:pt x="1176235" y="62753"/>
                </a:cubicBezTo>
                <a:cubicBezTo>
                  <a:pt x="1269479" y="57845"/>
                  <a:pt x="1333007" y="44480"/>
                  <a:pt x="1418282" y="62753"/>
                </a:cubicBezTo>
                <a:cubicBezTo>
                  <a:pt x="1436762" y="66713"/>
                  <a:pt x="1454141" y="74706"/>
                  <a:pt x="1472070" y="80682"/>
                </a:cubicBezTo>
                <a:lnTo>
                  <a:pt x="1498964" y="89647"/>
                </a:lnTo>
                <a:cubicBezTo>
                  <a:pt x="1504941" y="95624"/>
                  <a:pt x="1509646" y="103228"/>
                  <a:pt x="1516894" y="107577"/>
                </a:cubicBezTo>
                <a:cubicBezTo>
                  <a:pt x="1525700" y="112860"/>
                  <a:pt x="1573446" y="124128"/>
                  <a:pt x="1579647" y="125506"/>
                </a:cubicBezTo>
                <a:cubicBezTo>
                  <a:pt x="1626843" y="135994"/>
                  <a:pt x="1634829" y="135951"/>
                  <a:pt x="1687223" y="143435"/>
                </a:cubicBezTo>
                <a:cubicBezTo>
                  <a:pt x="1705153" y="149412"/>
                  <a:pt x="1730529" y="145640"/>
                  <a:pt x="1741012" y="161365"/>
                </a:cubicBezTo>
                <a:cubicBezTo>
                  <a:pt x="1765775" y="198511"/>
                  <a:pt x="1748489" y="185646"/>
                  <a:pt x="1794800" y="197224"/>
                </a:cubicBezTo>
                <a:cubicBezTo>
                  <a:pt x="1811021" y="221556"/>
                  <a:pt x="1822501" y="242586"/>
                  <a:pt x="1848588" y="259977"/>
                </a:cubicBezTo>
                <a:cubicBezTo>
                  <a:pt x="1857553" y="265953"/>
                  <a:pt x="1867069" y="271176"/>
                  <a:pt x="1875482" y="277906"/>
                </a:cubicBezTo>
                <a:cubicBezTo>
                  <a:pt x="1882082" y="283186"/>
                  <a:pt x="1888132" y="289235"/>
                  <a:pt x="1893412" y="295835"/>
                </a:cubicBezTo>
                <a:cubicBezTo>
                  <a:pt x="1900143" y="304248"/>
                  <a:pt x="1902928" y="315999"/>
                  <a:pt x="1911341" y="322730"/>
                </a:cubicBezTo>
                <a:cubicBezTo>
                  <a:pt x="1918720" y="328633"/>
                  <a:pt x="1929270" y="328706"/>
                  <a:pt x="1938235" y="331694"/>
                </a:cubicBezTo>
                <a:cubicBezTo>
                  <a:pt x="1983513" y="361880"/>
                  <a:pt x="1952889" y="347051"/>
                  <a:pt x="2027882" y="358588"/>
                </a:cubicBezTo>
                <a:cubicBezTo>
                  <a:pt x="2131170" y="374478"/>
                  <a:pt x="2030743" y="362460"/>
                  <a:pt x="2171317" y="376518"/>
                </a:cubicBezTo>
                <a:cubicBezTo>
                  <a:pt x="2168329" y="385483"/>
                  <a:pt x="2169732" y="397509"/>
                  <a:pt x="2162353" y="403412"/>
                </a:cubicBezTo>
                <a:cubicBezTo>
                  <a:pt x="2152732" y="411109"/>
                  <a:pt x="2138341" y="408992"/>
                  <a:pt x="2126494" y="412377"/>
                </a:cubicBezTo>
                <a:cubicBezTo>
                  <a:pt x="2054064" y="433071"/>
                  <a:pt x="2158692" y="415969"/>
                  <a:pt x="2000988" y="430306"/>
                </a:cubicBezTo>
                <a:lnTo>
                  <a:pt x="1947200" y="448235"/>
                </a:lnTo>
                <a:lnTo>
                  <a:pt x="1920306" y="457200"/>
                </a:lnTo>
                <a:cubicBezTo>
                  <a:pt x="1657534" y="442601"/>
                  <a:pt x="1826181" y="466166"/>
                  <a:pt x="1732047" y="439271"/>
                </a:cubicBezTo>
                <a:cubicBezTo>
                  <a:pt x="1718642" y="435441"/>
                  <a:pt x="1683624" y="428506"/>
                  <a:pt x="1669294" y="421341"/>
                </a:cubicBezTo>
                <a:cubicBezTo>
                  <a:pt x="1591073" y="382231"/>
                  <a:pt x="1699824" y="422432"/>
                  <a:pt x="1606541" y="394447"/>
                </a:cubicBezTo>
                <a:cubicBezTo>
                  <a:pt x="1588439" y="389016"/>
                  <a:pt x="1552753" y="376518"/>
                  <a:pt x="1552753" y="376518"/>
                </a:cubicBezTo>
                <a:cubicBezTo>
                  <a:pt x="1516894" y="379506"/>
                  <a:pt x="1480844" y="380726"/>
                  <a:pt x="1445176" y="385482"/>
                </a:cubicBezTo>
                <a:cubicBezTo>
                  <a:pt x="1435809" y="386731"/>
                  <a:pt x="1427368" y="391851"/>
                  <a:pt x="1418282" y="394447"/>
                </a:cubicBezTo>
                <a:cubicBezTo>
                  <a:pt x="1323438" y="421546"/>
                  <a:pt x="1456465" y="378731"/>
                  <a:pt x="1328635" y="421341"/>
                </a:cubicBezTo>
                <a:cubicBezTo>
                  <a:pt x="1319670" y="424329"/>
                  <a:pt x="1309604" y="425064"/>
                  <a:pt x="1301741" y="430306"/>
                </a:cubicBezTo>
                <a:cubicBezTo>
                  <a:pt x="1266984" y="453477"/>
                  <a:pt x="1285068" y="444828"/>
                  <a:pt x="1247953" y="457200"/>
                </a:cubicBezTo>
                <a:cubicBezTo>
                  <a:pt x="1216659" y="488494"/>
                  <a:pt x="1238042" y="472457"/>
                  <a:pt x="1176235" y="493059"/>
                </a:cubicBezTo>
                <a:lnTo>
                  <a:pt x="1149341" y="502024"/>
                </a:lnTo>
                <a:lnTo>
                  <a:pt x="1122447" y="510988"/>
                </a:lnTo>
                <a:cubicBezTo>
                  <a:pt x="1035788" y="508000"/>
                  <a:pt x="949039" y="506971"/>
                  <a:pt x="862470" y="502024"/>
                </a:cubicBezTo>
                <a:cubicBezTo>
                  <a:pt x="844323" y="500987"/>
                  <a:pt x="825926" y="498807"/>
                  <a:pt x="808682" y="493059"/>
                </a:cubicBezTo>
                <a:cubicBezTo>
                  <a:pt x="622947" y="431147"/>
                  <a:pt x="962162" y="520225"/>
                  <a:pt x="745929" y="466165"/>
                </a:cubicBezTo>
                <a:cubicBezTo>
                  <a:pt x="739953" y="460188"/>
                  <a:pt x="735248" y="452584"/>
                  <a:pt x="728000" y="448235"/>
                </a:cubicBezTo>
                <a:cubicBezTo>
                  <a:pt x="672617" y="415005"/>
                  <a:pt x="658134" y="412994"/>
                  <a:pt x="602494" y="394447"/>
                </a:cubicBezTo>
                <a:cubicBezTo>
                  <a:pt x="593529" y="391459"/>
                  <a:pt x="585003" y="386422"/>
                  <a:pt x="575600" y="385482"/>
                </a:cubicBezTo>
                <a:lnTo>
                  <a:pt x="485953" y="376518"/>
                </a:lnTo>
                <a:cubicBezTo>
                  <a:pt x="476988" y="373530"/>
                  <a:pt x="466748" y="373046"/>
                  <a:pt x="459059" y="367553"/>
                </a:cubicBezTo>
                <a:cubicBezTo>
                  <a:pt x="445304" y="357728"/>
                  <a:pt x="437265" y="341071"/>
                  <a:pt x="423200" y="331694"/>
                </a:cubicBezTo>
                <a:lnTo>
                  <a:pt x="396306" y="313765"/>
                </a:lnTo>
                <a:cubicBezTo>
                  <a:pt x="384835" y="296559"/>
                  <a:pt x="361149" y="257223"/>
                  <a:pt x="342517" y="251012"/>
                </a:cubicBezTo>
                <a:cubicBezTo>
                  <a:pt x="274918" y="228478"/>
                  <a:pt x="358242" y="258875"/>
                  <a:pt x="288729" y="224118"/>
                </a:cubicBezTo>
                <a:cubicBezTo>
                  <a:pt x="280277" y="219892"/>
                  <a:pt x="270521" y="218875"/>
                  <a:pt x="261835" y="215153"/>
                </a:cubicBezTo>
                <a:cubicBezTo>
                  <a:pt x="249552" y="209889"/>
                  <a:pt x="239080" y="199845"/>
                  <a:pt x="225976" y="197224"/>
                </a:cubicBezTo>
                <a:cubicBezTo>
                  <a:pt x="193611" y="190751"/>
                  <a:pt x="160206" y="191543"/>
                  <a:pt x="127364" y="188259"/>
                </a:cubicBezTo>
                <a:cubicBezTo>
                  <a:pt x="100439" y="185566"/>
                  <a:pt x="73576" y="182282"/>
                  <a:pt x="46682" y="179294"/>
                </a:cubicBezTo>
                <a:cubicBezTo>
                  <a:pt x="43694" y="170329"/>
                  <a:pt x="43620" y="159779"/>
                  <a:pt x="37717" y="152400"/>
                </a:cubicBezTo>
                <a:cubicBezTo>
                  <a:pt x="15116" y="124149"/>
                  <a:pt x="-54292" y="126332"/>
                  <a:pt x="82541" y="143435"/>
                </a:cubicBezTo>
                <a:cubicBezTo>
                  <a:pt x="124376" y="140447"/>
                  <a:pt x="166336" y="138862"/>
                  <a:pt x="208047" y="134471"/>
                </a:cubicBezTo>
                <a:cubicBezTo>
                  <a:pt x="223200" y="132876"/>
                  <a:pt x="238088" y="129202"/>
                  <a:pt x="252870" y="125506"/>
                </a:cubicBezTo>
                <a:cubicBezTo>
                  <a:pt x="262037" y="123214"/>
                  <a:pt x="270353" y="117397"/>
                  <a:pt x="279764" y="116541"/>
                </a:cubicBezTo>
                <a:cubicBezTo>
                  <a:pt x="303572" y="114377"/>
                  <a:pt x="305164" y="135965"/>
                  <a:pt x="324588" y="13447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2361" tIns="46180" rIns="92361" bIns="461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8"/>
          </a:p>
        </p:txBody>
      </p:sp>
      <p:sp>
        <p:nvSpPr>
          <p:cNvPr id="23" name="Oval 22"/>
          <p:cNvSpPr/>
          <p:nvPr/>
        </p:nvSpPr>
        <p:spPr>
          <a:xfrm rot="792728">
            <a:off x="8586680" y="1599345"/>
            <a:ext cx="470858" cy="25353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2361" tIns="46180" rIns="92361" bIns="461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8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73552" y="1657744"/>
            <a:ext cx="105943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7"/>
          <p:cNvSpPr txBox="1"/>
          <p:nvPr/>
        </p:nvSpPr>
        <p:spPr>
          <a:xfrm>
            <a:off x="5191065" y="2156684"/>
            <a:ext cx="1136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</a:p>
        </p:txBody>
      </p:sp>
      <p:sp>
        <p:nvSpPr>
          <p:cNvPr id="26" name="TextBox 28"/>
          <p:cNvSpPr txBox="1"/>
          <p:nvPr/>
        </p:nvSpPr>
        <p:spPr>
          <a:xfrm>
            <a:off x="4627197" y="2016788"/>
            <a:ext cx="563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8253910" y="2100718"/>
            <a:ext cx="113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Stromal cells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051643" y="1901327"/>
            <a:ext cx="389738" cy="1960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2"/>
          <p:cNvSpPr txBox="1"/>
          <p:nvPr/>
        </p:nvSpPr>
        <p:spPr>
          <a:xfrm>
            <a:off x="6516688" y="1401517"/>
            <a:ext cx="113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TNF-</a:t>
            </a:r>
            <a:r>
              <a:rPr 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42124" y="1967629"/>
            <a:ext cx="467562" cy="4891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00419" y="1902130"/>
            <a:ext cx="705335" cy="553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7"/>
          <p:cNvSpPr txBox="1"/>
          <p:nvPr/>
        </p:nvSpPr>
        <p:spPr>
          <a:xfrm>
            <a:off x="6486853" y="2383708"/>
            <a:ext cx="1136398" cy="27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1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MMP</a:t>
            </a:r>
          </a:p>
        </p:txBody>
      </p:sp>
      <p:sp>
        <p:nvSpPr>
          <p:cNvPr id="33" name="TextBox 45"/>
          <p:cNvSpPr txBox="1"/>
          <p:nvPr/>
        </p:nvSpPr>
        <p:spPr>
          <a:xfrm>
            <a:off x="3799565" y="1203197"/>
            <a:ext cx="1170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Macrophage recruitment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013662" y="2660114"/>
            <a:ext cx="1" cy="713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0"/>
          <p:cNvSpPr txBox="1"/>
          <p:nvPr/>
        </p:nvSpPr>
        <p:spPr>
          <a:xfrm>
            <a:off x="7001395" y="2741434"/>
            <a:ext cx="1136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Natural degradation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60372" y="1636949"/>
            <a:ext cx="13781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527777" y="1204924"/>
            <a:ext cx="1186201" cy="932663"/>
          </a:xfrm>
          <a:custGeom>
            <a:avLst/>
            <a:gdLst>
              <a:gd name="connsiteX0" fmla="*/ 430305 w 1102658"/>
              <a:gd name="connsiteY0" fmla="*/ 62753 h 842683"/>
              <a:gd name="connsiteX1" fmla="*/ 313764 w 1102658"/>
              <a:gd name="connsiteY1" fmla="*/ 53788 h 842683"/>
              <a:gd name="connsiteX2" fmla="*/ 259976 w 1102658"/>
              <a:gd name="connsiteY2" fmla="*/ 62753 h 842683"/>
              <a:gd name="connsiteX3" fmla="*/ 224117 w 1102658"/>
              <a:gd name="connsiteY3" fmla="*/ 161365 h 842683"/>
              <a:gd name="connsiteX4" fmla="*/ 170329 w 1102658"/>
              <a:gd name="connsiteY4" fmla="*/ 179294 h 842683"/>
              <a:gd name="connsiteX5" fmla="*/ 125505 w 1102658"/>
              <a:gd name="connsiteY5" fmla="*/ 215153 h 842683"/>
              <a:gd name="connsiteX6" fmla="*/ 134470 w 1102658"/>
              <a:gd name="connsiteY6" fmla="*/ 242047 h 842683"/>
              <a:gd name="connsiteX7" fmla="*/ 152400 w 1102658"/>
              <a:gd name="connsiteY7" fmla="*/ 259977 h 842683"/>
              <a:gd name="connsiteX8" fmla="*/ 143435 w 1102658"/>
              <a:gd name="connsiteY8" fmla="*/ 322730 h 842683"/>
              <a:gd name="connsiteX9" fmla="*/ 125505 w 1102658"/>
              <a:gd name="connsiteY9" fmla="*/ 340659 h 842683"/>
              <a:gd name="connsiteX10" fmla="*/ 116541 w 1102658"/>
              <a:gd name="connsiteY10" fmla="*/ 367553 h 842683"/>
              <a:gd name="connsiteX11" fmla="*/ 62753 w 1102658"/>
              <a:gd name="connsiteY11" fmla="*/ 403412 h 842683"/>
              <a:gd name="connsiteX12" fmla="*/ 44823 w 1102658"/>
              <a:gd name="connsiteY12" fmla="*/ 421341 h 842683"/>
              <a:gd name="connsiteX13" fmla="*/ 35858 w 1102658"/>
              <a:gd name="connsiteY13" fmla="*/ 448235 h 842683"/>
              <a:gd name="connsiteX14" fmla="*/ 17929 w 1102658"/>
              <a:gd name="connsiteY14" fmla="*/ 466165 h 842683"/>
              <a:gd name="connsiteX15" fmla="*/ 8964 w 1102658"/>
              <a:gd name="connsiteY15" fmla="*/ 519953 h 842683"/>
              <a:gd name="connsiteX16" fmla="*/ 0 w 1102658"/>
              <a:gd name="connsiteY16" fmla="*/ 546847 h 842683"/>
              <a:gd name="connsiteX17" fmla="*/ 17929 w 1102658"/>
              <a:gd name="connsiteY17" fmla="*/ 573741 h 842683"/>
              <a:gd name="connsiteX18" fmla="*/ 53788 w 1102658"/>
              <a:gd name="connsiteY18" fmla="*/ 582706 h 842683"/>
              <a:gd name="connsiteX19" fmla="*/ 62753 w 1102658"/>
              <a:gd name="connsiteY19" fmla="*/ 654424 h 842683"/>
              <a:gd name="connsiteX20" fmla="*/ 89647 w 1102658"/>
              <a:gd name="connsiteY20" fmla="*/ 672353 h 842683"/>
              <a:gd name="connsiteX21" fmla="*/ 143435 w 1102658"/>
              <a:gd name="connsiteY21" fmla="*/ 690283 h 842683"/>
              <a:gd name="connsiteX22" fmla="*/ 197223 w 1102658"/>
              <a:gd name="connsiteY22" fmla="*/ 779930 h 842683"/>
              <a:gd name="connsiteX23" fmla="*/ 233082 w 1102658"/>
              <a:gd name="connsiteY23" fmla="*/ 788894 h 842683"/>
              <a:gd name="connsiteX24" fmla="*/ 358588 w 1102658"/>
              <a:gd name="connsiteY24" fmla="*/ 779930 h 842683"/>
              <a:gd name="connsiteX25" fmla="*/ 385482 w 1102658"/>
              <a:gd name="connsiteY25" fmla="*/ 770965 h 842683"/>
              <a:gd name="connsiteX26" fmla="*/ 448235 w 1102658"/>
              <a:gd name="connsiteY26" fmla="*/ 762000 h 842683"/>
              <a:gd name="connsiteX27" fmla="*/ 502023 w 1102658"/>
              <a:gd name="connsiteY27" fmla="*/ 770965 h 842683"/>
              <a:gd name="connsiteX28" fmla="*/ 537882 w 1102658"/>
              <a:gd name="connsiteY28" fmla="*/ 806824 h 842683"/>
              <a:gd name="connsiteX29" fmla="*/ 546847 w 1102658"/>
              <a:gd name="connsiteY29" fmla="*/ 833718 h 842683"/>
              <a:gd name="connsiteX30" fmla="*/ 573741 w 1102658"/>
              <a:gd name="connsiteY30" fmla="*/ 842683 h 842683"/>
              <a:gd name="connsiteX31" fmla="*/ 672353 w 1102658"/>
              <a:gd name="connsiteY31" fmla="*/ 833718 h 842683"/>
              <a:gd name="connsiteX32" fmla="*/ 941294 w 1102658"/>
              <a:gd name="connsiteY32" fmla="*/ 779930 h 842683"/>
              <a:gd name="connsiteX33" fmla="*/ 1013011 w 1102658"/>
              <a:gd name="connsiteY33" fmla="*/ 753035 h 842683"/>
              <a:gd name="connsiteX34" fmla="*/ 1021976 w 1102658"/>
              <a:gd name="connsiteY34" fmla="*/ 726141 h 842683"/>
              <a:gd name="connsiteX35" fmla="*/ 1013011 w 1102658"/>
              <a:gd name="connsiteY35" fmla="*/ 663388 h 842683"/>
              <a:gd name="connsiteX36" fmla="*/ 1004047 w 1102658"/>
              <a:gd name="connsiteY36" fmla="*/ 636494 h 842683"/>
              <a:gd name="connsiteX37" fmla="*/ 1013011 w 1102658"/>
              <a:gd name="connsiteY37" fmla="*/ 609600 h 842683"/>
              <a:gd name="connsiteX38" fmla="*/ 1048870 w 1102658"/>
              <a:gd name="connsiteY38" fmla="*/ 600635 h 842683"/>
              <a:gd name="connsiteX39" fmla="*/ 1057835 w 1102658"/>
              <a:gd name="connsiteY39" fmla="*/ 573741 h 842683"/>
              <a:gd name="connsiteX40" fmla="*/ 1013011 w 1102658"/>
              <a:gd name="connsiteY40" fmla="*/ 546847 h 842683"/>
              <a:gd name="connsiteX41" fmla="*/ 986117 w 1102658"/>
              <a:gd name="connsiteY41" fmla="*/ 519953 h 842683"/>
              <a:gd name="connsiteX42" fmla="*/ 995082 w 1102658"/>
              <a:gd name="connsiteY42" fmla="*/ 484094 h 842683"/>
              <a:gd name="connsiteX43" fmla="*/ 1030941 w 1102658"/>
              <a:gd name="connsiteY43" fmla="*/ 439271 h 842683"/>
              <a:gd name="connsiteX44" fmla="*/ 1084729 w 1102658"/>
              <a:gd name="connsiteY44" fmla="*/ 367553 h 842683"/>
              <a:gd name="connsiteX45" fmla="*/ 1102658 w 1102658"/>
              <a:gd name="connsiteY45" fmla="*/ 313765 h 842683"/>
              <a:gd name="connsiteX46" fmla="*/ 1084729 w 1102658"/>
              <a:gd name="connsiteY46" fmla="*/ 259977 h 842683"/>
              <a:gd name="connsiteX47" fmla="*/ 1021976 w 1102658"/>
              <a:gd name="connsiteY47" fmla="*/ 242047 h 842683"/>
              <a:gd name="connsiteX48" fmla="*/ 959223 w 1102658"/>
              <a:gd name="connsiteY48" fmla="*/ 215153 h 842683"/>
              <a:gd name="connsiteX49" fmla="*/ 824753 w 1102658"/>
              <a:gd name="connsiteY49" fmla="*/ 206188 h 842683"/>
              <a:gd name="connsiteX50" fmla="*/ 770964 w 1102658"/>
              <a:gd name="connsiteY50" fmla="*/ 161365 h 842683"/>
              <a:gd name="connsiteX51" fmla="*/ 753035 w 1102658"/>
              <a:gd name="connsiteY51" fmla="*/ 107577 h 842683"/>
              <a:gd name="connsiteX52" fmla="*/ 591670 w 1102658"/>
              <a:gd name="connsiteY52" fmla="*/ 107577 h 842683"/>
              <a:gd name="connsiteX53" fmla="*/ 573741 w 1102658"/>
              <a:gd name="connsiteY53" fmla="*/ 89647 h 842683"/>
              <a:gd name="connsiteX54" fmla="*/ 555811 w 1102658"/>
              <a:gd name="connsiteY54" fmla="*/ 35859 h 842683"/>
              <a:gd name="connsiteX55" fmla="*/ 502023 w 1102658"/>
              <a:gd name="connsiteY55" fmla="*/ 0 h 842683"/>
              <a:gd name="connsiteX56" fmla="*/ 430305 w 1102658"/>
              <a:gd name="connsiteY56" fmla="*/ 35859 h 842683"/>
              <a:gd name="connsiteX57" fmla="*/ 430305 w 1102658"/>
              <a:gd name="connsiteY57" fmla="*/ 62753 h 8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2658" h="842683">
                <a:moveTo>
                  <a:pt x="430305" y="62753"/>
                </a:moveTo>
                <a:cubicBezTo>
                  <a:pt x="391458" y="59765"/>
                  <a:pt x="352726" y="53788"/>
                  <a:pt x="313764" y="53788"/>
                </a:cubicBezTo>
                <a:cubicBezTo>
                  <a:pt x="295587" y="53788"/>
                  <a:pt x="272052" y="49167"/>
                  <a:pt x="259976" y="62753"/>
                </a:cubicBezTo>
                <a:cubicBezTo>
                  <a:pt x="247778" y="76476"/>
                  <a:pt x="252068" y="143896"/>
                  <a:pt x="224117" y="161365"/>
                </a:cubicBezTo>
                <a:cubicBezTo>
                  <a:pt x="208090" y="171381"/>
                  <a:pt x="170329" y="179294"/>
                  <a:pt x="170329" y="179294"/>
                </a:cubicBezTo>
                <a:cubicBezTo>
                  <a:pt x="166466" y="181869"/>
                  <a:pt x="127470" y="205329"/>
                  <a:pt x="125505" y="215153"/>
                </a:cubicBezTo>
                <a:cubicBezTo>
                  <a:pt x="123652" y="224419"/>
                  <a:pt x="129608" y="233944"/>
                  <a:pt x="134470" y="242047"/>
                </a:cubicBezTo>
                <a:cubicBezTo>
                  <a:pt x="138819" y="249295"/>
                  <a:pt x="146423" y="254000"/>
                  <a:pt x="152400" y="259977"/>
                </a:cubicBezTo>
                <a:cubicBezTo>
                  <a:pt x="149412" y="280895"/>
                  <a:pt x="150117" y="302684"/>
                  <a:pt x="143435" y="322730"/>
                </a:cubicBezTo>
                <a:cubicBezTo>
                  <a:pt x="140762" y="330748"/>
                  <a:pt x="129854" y="333411"/>
                  <a:pt x="125505" y="340659"/>
                </a:cubicBezTo>
                <a:cubicBezTo>
                  <a:pt x="120643" y="348762"/>
                  <a:pt x="123223" y="360871"/>
                  <a:pt x="116541" y="367553"/>
                </a:cubicBezTo>
                <a:cubicBezTo>
                  <a:pt x="101304" y="382790"/>
                  <a:pt x="77990" y="388175"/>
                  <a:pt x="62753" y="403412"/>
                </a:cubicBezTo>
                <a:lnTo>
                  <a:pt x="44823" y="421341"/>
                </a:lnTo>
                <a:cubicBezTo>
                  <a:pt x="41835" y="430306"/>
                  <a:pt x="40720" y="440132"/>
                  <a:pt x="35858" y="448235"/>
                </a:cubicBezTo>
                <a:cubicBezTo>
                  <a:pt x="31510" y="455483"/>
                  <a:pt x="20897" y="458251"/>
                  <a:pt x="17929" y="466165"/>
                </a:cubicBezTo>
                <a:cubicBezTo>
                  <a:pt x="11547" y="483184"/>
                  <a:pt x="12907" y="502209"/>
                  <a:pt x="8964" y="519953"/>
                </a:cubicBezTo>
                <a:cubicBezTo>
                  <a:pt x="6914" y="529178"/>
                  <a:pt x="2988" y="537882"/>
                  <a:pt x="0" y="546847"/>
                </a:cubicBezTo>
                <a:cubicBezTo>
                  <a:pt x="5976" y="555812"/>
                  <a:pt x="8964" y="567765"/>
                  <a:pt x="17929" y="573741"/>
                </a:cubicBezTo>
                <a:cubicBezTo>
                  <a:pt x="28181" y="580575"/>
                  <a:pt x="47804" y="571936"/>
                  <a:pt x="53788" y="582706"/>
                </a:cubicBezTo>
                <a:cubicBezTo>
                  <a:pt x="65488" y="603766"/>
                  <a:pt x="53805" y="632055"/>
                  <a:pt x="62753" y="654424"/>
                </a:cubicBezTo>
                <a:cubicBezTo>
                  <a:pt x="66754" y="664428"/>
                  <a:pt x="79801" y="667977"/>
                  <a:pt x="89647" y="672353"/>
                </a:cubicBezTo>
                <a:cubicBezTo>
                  <a:pt x="106917" y="680029"/>
                  <a:pt x="143435" y="690283"/>
                  <a:pt x="143435" y="690283"/>
                </a:cubicBezTo>
                <a:cubicBezTo>
                  <a:pt x="151701" y="715081"/>
                  <a:pt x="161425" y="770981"/>
                  <a:pt x="197223" y="779930"/>
                </a:cubicBezTo>
                <a:lnTo>
                  <a:pt x="233082" y="788894"/>
                </a:lnTo>
                <a:cubicBezTo>
                  <a:pt x="274917" y="785906"/>
                  <a:pt x="316933" y="784830"/>
                  <a:pt x="358588" y="779930"/>
                </a:cubicBezTo>
                <a:cubicBezTo>
                  <a:pt x="367973" y="778826"/>
                  <a:pt x="376216" y="772818"/>
                  <a:pt x="385482" y="770965"/>
                </a:cubicBezTo>
                <a:cubicBezTo>
                  <a:pt x="406202" y="766821"/>
                  <a:pt x="427317" y="764988"/>
                  <a:pt x="448235" y="762000"/>
                </a:cubicBezTo>
                <a:cubicBezTo>
                  <a:pt x="466164" y="764988"/>
                  <a:pt x="485765" y="762836"/>
                  <a:pt x="502023" y="770965"/>
                </a:cubicBezTo>
                <a:cubicBezTo>
                  <a:pt x="517142" y="778525"/>
                  <a:pt x="537882" y="806824"/>
                  <a:pt x="537882" y="806824"/>
                </a:cubicBezTo>
                <a:cubicBezTo>
                  <a:pt x="540870" y="815789"/>
                  <a:pt x="540165" y="827036"/>
                  <a:pt x="546847" y="833718"/>
                </a:cubicBezTo>
                <a:cubicBezTo>
                  <a:pt x="553529" y="840400"/>
                  <a:pt x="564291" y="842683"/>
                  <a:pt x="573741" y="842683"/>
                </a:cubicBezTo>
                <a:cubicBezTo>
                  <a:pt x="606747" y="842683"/>
                  <a:pt x="639482" y="836706"/>
                  <a:pt x="672353" y="833718"/>
                </a:cubicBezTo>
                <a:cubicBezTo>
                  <a:pt x="786020" y="757939"/>
                  <a:pt x="704667" y="799648"/>
                  <a:pt x="941294" y="779930"/>
                </a:cubicBezTo>
                <a:cubicBezTo>
                  <a:pt x="965593" y="775070"/>
                  <a:pt x="995423" y="775020"/>
                  <a:pt x="1013011" y="753035"/>
                </a:cubicBezTo>
                <a:cubicBezTo>
                  <a:pt x="1018914" y="745656"/>
                  <a:pt x="1018988" y="735106"/>
                  <a:pt x="1021976" y="726141"/>
                </a:cubicBezTo>
                <a:cubicBezTo>
                  <a:pt x="1018988" y="705223"/>
                  <a:pt x="1017155" y="684108"/>
                  <a:pt x="1013011" y="663388"/>
                </a:cubicBezTo>
                <a:cubicBezTo>
                  <a:pt x="1011158" y="654122"/>
                  <a:pt x="1004047" y="645944"/>
                  <a:pt x="1004047" y="636494"/>
                </a:cubicBezTo>
                <a:cubicBezTo>
                  <a:pt x="1004047" y="627044"/>
                  <a:pt x="1005632" y="615503"/>
                  <a:pt x="1013011" y="609600"/>
                </a:cubicBezTo>
                <a:cubicBezTo>
                  <a:pt x="1022632" y="601903"/>
                  <a:pt x="1036917" y="603623"/>
                  <a:pt x="1048870" y="600635"/>
                </a:cubicBezTo>
                <a:cubicBezTo>
                  <a:pt x="1051858" y="591670"/>
                  <a:pt x="1059688" y="583007"/>
                  <a:pt x="1057835" y="573741"/>
                </a:cubicBezTo>
                <a:cubicBezTo>
                  <a:pt x="1054319" y="556163"/>
                  <a:pt x="1024337" y="550623"/>
                  <a:pt x="1013011" y="546847"/>
                </a:cubicBezTo>
                <a:cubicBezTo>
                  <a:pt x="1004046" y="537882"/>
                  <a:pt x="989600" y="532143"/>
                  <a:pt x="986117" y="519953"/>
                </a:cubicBezTo>
                <a:cubicBezTo>
                  <a:pt x="982732" y="508106"/>
                  <a:pt x="991697" y="495941"/>
                  <a:pt x="995082" y="484094"/>
                </a:cubicBezTo>
                <a:cubicBezTo>
                  <a:pt x="1006669" y="443542"/>
                  <a:pt x="997080" y="466360"/>
                  <a:pt x="1030941" y="439271"/>
                </a:cubicBezTo>
                <a:cubicBezTo>
                  <a:pt x="1050247" y="423826"/>
                  <a:pt x="1079517" y="383190"/>
                  <a:pt x="1084729" y="367553"/>
                </a:cubicBezTo>
                <a:lnTo>
                  <a:pt x="1102658" y="313765"/>
                </a:lnTo>
                <a:cubicBezTo>
                  <a:pt x="1096682" y="295836"/>
                  <a:pt x="1103064" y="264561"/>
                  <a:pt x="1084729" y="259977"/>
                </a:cubicBezTo>
                <a:cubicBezTo>
                  <a:pt x="1073238" y="257104"/>
                  <a:pt x="1034838" y="248478"/>
                  <a:pt x="1021976" y="242047"/>
                </a:cubicBezTo>
                <a:cubicBezTo>
                  <a:pt x="983997" y="223058"/>
                  <a:pt x="1006487" y="220128"/>
                  <a:pt x="959223" y="215153"/>
                </a:cubicBezTo>
                <a:cubicBezTo>
                  <a:pt x="914547" y="210450"/>
                  <a:pt x="869576" y="209176"/>
                  <a:pt x="824753" y="206188"/>
                </a:cubicBezTo>
                <a:cubicBezTo>
                  <a:pt x="808013" y="195028"/>
                  <a:pt x="781115" y="179638"/>
                  <a:pt x="770964" y="161365"/>
                </a:cubicBezTo>
                <a:cubicBezTo>
                  <a:pt x="761786" y="144844"/>
                  <a:pt x="753035" y="107577"/>
                  <a:pt x="753035" y="107577"/>
                </a:cubicBezTo>
                <a:cubicBezTo>
                  <a:pt x="700311" y="112370"/>
                  <a:pt x="644249" y="125103"/>
                  <a:pt x="591670" y="107577"/>
                </a:cubicBezTo>
                <a:cubicBezTo>
                  <a:pt x="583652" y="104904"/>
                  <a:pt x="579717" y="95624"/>
                  <a:pt x="573741" y="89647"/>
                </a:cubicBezTo>
                <a:cubicBezTo>
                  <a:pt x="567764" y="71718"/>
                  <a:pt x="571536" y="46342"/>
                  <a:pt x="555811" y="35859"/>
                </a:cubicBezTo>
                <a:lnTo>
                  <a:pt x="502023" y="0"/>
                </a:lnTo>
                <a:cubicBezTo>
                  <a:pt x="478117" y="11953"/>
                  <a:pt x="452544" y="21033"/>
                  <a:pt x="430305" y="35859"/>
                </a:cubicBezTo>
                <a:lnTo>
                  <a:pt x="430305" y="627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2361" tIns="46180" rIns="92361" bIns="461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8"/>
          </a:p>
        </p:txBody>
      </p:sp>
      <p:sp>
        <p:nvSpPr>
          <p:cNvPr id="38" name="Oval 37"/>
          <p:cNvSpPr/>
          <p:nvPr/>
        </p:nvSpPr>
        <p:spPr>
          <a:xfrm>
            <a:off x="2805433" y="1436354"/>
            <a:ext cx="470858" cy="3621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2361" tIns="46180" rIns="92361" bIns="461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8"/>
          </a:p>
        </p:txBody>
      </p:sp>
      <p:sp>
        <p:nvSpPr>
          <p:cNvPr id="39" name="TextBox 48"/>
          <p:cNvSpPr txBox="1"/>
          <p:nvPr/>
        </p:nvSpPr>
        <p:spPr>
          <a:xfrm>
            <a:off x="2589006" y="2177998"/>
            <a:ext cx="1170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Macrophage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ACE3BD-EA61-4789-B41F-CBF3C7A9A7DC}"/>
              </a:ext>
            </a:extLst>
          </p:cNvPr>
          <p:cNvSpPr/>
          <p:nvPr/>
        </p:nvSpPr>
        <p:spPr>
          <a:xfrm>
            <a:off x="2900149" y="4416223"/>
            <a:ext cx="1487245" cy="9121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739BF8-F381-4F64-B770-B26E9F14B4BB}"/>
              </a:ext>
            </a:extLst>
          </p:cNvPr>
          <p:cNvCxnSpPr>
            <a:cxnSpLocks/>
          </p:cNvCxnSpPr>
          <p:nvPr/>
        </p:nvCxnSpPr>
        <p:spPr>
          <a:xfrm>
            <a:off x="3120877" y="3329261"/>
            <a:ext cx="1" cy="10165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08F0A5E-0A8B-4EE6-A28D-D3BC117AD247}"/>
              </a:ext>
            </a:extLst>
          </p:cNvPr>
          <p:cNvSpPr txBox="1"/>
          <p:nvPr/>
        </p:nvSpPr>
        <p:spPr>
          <a:xfrm>
            <a:off x="404940" y="2944125"/>
            <a:ext cx="473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upregulation by infected macrophages</a:t>
            </a:r>
          </a:p>
        </p:txBody>
      </p:sp>
    </p:spTree>
    <p:extLst>
      <p:ext uri="{BB962C8B-B14F-4D97-AF65-F5344CB8AC3E}">
        <p14:creationId xmlns:p14="http://schemas.microsoft.com/office/powerpoint/2010/main" val="32574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0" grpId="0" animBg="1"/>
      <p:bldP spid="10" grpId="1" animBg="1"/>
      <p:bldP spid="12" grpId="0"/>
      <p:bldP spid="12" grpId="1"/>
      <p:bldP spid="14" grpId="0" animBg="1"/>
      <p:bldP spid="14" grpId="1" animBg="1"/>
      <p:bldP spid="18" grpId="0"/>
      <p:bldP spid="18" grpId="1"/>
      <p:bldP spid="19" grpId="0"/>
      <p:bldP spid="52" grpId="0" animBg="1"/>
      <p:bldP spid="52" grpId="1" animBg="1"/>
      <p:bldP spid="54" grpId="0"/>
      <p:bldP spid="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AB78F-0903-4B50-9495-744F264B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09" y="3911882"/>
            <a:ext cx="4819935" cy="1090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998" y="51193"/>
            <a:ext cx="7886700" cy="1325563"/>
          </a:xfrm>
        </p:spPr>
        <p:txBody>
          <a:bodyPr/>
          <a:lstStyle/>
          <a:p>
            <a:r>
              <a:rPr lang="en-US" dirty="0"/>
              <a:t>Collagen dynamics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9921" y="4043291"/>
            <a:ext cx="2832797" cy="9451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66002" y="3567485"/>
            <a:ext cx="192606" cy="47580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1774" y="2896262"/>
            <a:ext cx="51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suggests that the rate of collagen cleavage by MMP-1 is described by a </a:t>
            </a:r>
            <a:r>
              <a:rPr lang="en-US" dirty="0" err="1"/>
              <a:t>Michaelis-Menton</a:t>
            </a:r>
            <a:r>
              <a:rPr lang="en-US" dirty="0"/>
              <a:t> equation.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7962" y="6130868"/>
            <a:ext cx="905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Turto</a:t>
            </a:r>
            <a:r>
              <a:rPr lang="en-US" sz="1400" dirty="0"/>
              <a:t>, et al. </a:t>
            </a:r>
            <a:r>
              <a:rPr lang="en-US" sz="1400" dirty="0" err="1"/>
              <a:t>Analyt</a:t>
            </a:r>
            <a:r>
              <a:rPr lang="en-US" sz="1400" dirty="0"/>
              <a:t>. </a:t>
            </a:r>
            <a:r>
              <a:rPr lang="en-US" sz="1400" dirty="0" err="1"/>
              <a:t>Biochem</a:t>
            </a:r>
            <a:r>
              <a:rPr lang="en-US" sz="1400" dirty="0"/>
              <a:t>., 1977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4254" y="4265746"/>
            <a:ext cx="559776" cy="4261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27586" y="4719825"/>
            <a:ext cx="754247" cy="7669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03156" y="5536513"/>
            <a:ext cx="328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external recruitment of collagen in response to infection.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6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715636" y="2283462"/>
            <a:ext cx="1136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Fibrillar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Collagen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9738" y="2306015"/>
            <a:ext cx="1384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Fibrillar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Collagen Degradation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90642" y="1220670"/>
            <a:ext cx="1170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Collagen recruitment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189409" y="1688661"/>
            <a:ext cx="13781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4634304" y="1532680"/>
            <a:ext cx="1406957" cy="427396"/>
          </a:xfrm>
          <a:custGeom>
            <a:avLst/>
            <a:gdLst>
              <a:gd name="connsiteX0" fmla="*/ 0 w 1282890"/>
              <a:gd name="connsiteY0" fmla="*/ 4315 h 488811"/>
              <a:gd name="connsiteX1" fmla="*/ 477672 w 1282890"/>
              <a:gd name="connsiteY1" fmla="*/ 52083 h 488811"/>
              <a:gd name="connsiteX2" fmla="*/ 818866 w 1282890"/>
              <a:gd name="connsiteY2" fmla="*/ 372805 h 488811"/>
              <a:gd name="connsiteX3" fmla="*/ 1282890 w 1282890"/>
              <a:gd name="connsiteY3" fmla="*/ 488811 h 4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890" h="488811">
                <a:moveTo>
                  <a:pt x="0" y="4315"/>
                </a:moveTo>
                <a:cubicBezTo>
                  <a:pt x="170597" y="-2509"/>
                  <a:pt x="341194" y="-9332"/>
                  <a:pt x="477672" y="52083"/>
                </a:cubicBezTo>
                <a:cubicBezTo>
                  <a:pt x="614150" y="113498"/>
                  <a:pt x="684663" y="300017"/>
                  <a:pt x="818866" y="372805"/>
                </a:cubicBezTo>
                <a:cubicBezTo>
                  <a:pt x="953069" y="445593"/>
                  <a:pt x="1203278" y="471751"/>
                  <a:pt x="1282890" y="488811"/>
                </a:cubicBez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634304" y="1795356"/>
            <a:ext cx="1377122" cy="226624"/>
          </a:xfrm>
          <a:custGeom>
            <a:avLst/>
            <a:gdLst>
              <a:gd name="connsiteX0" fmla="*/ 0 w 1228298"/>
              <a:gd name="connsiteY0" fmla="*/ 35132 h 226693"/>
              <a:gd name="connsiteX1" fmla="*/ 341194 w 1228298"/>
              <a:gd name="connsiteY1" fmla="*/ 14661 h 226693"/>
              <a:gd name="connsiteX2" fmla="*/ 825689 w 1228298"/>
              <a:gd name="connsiteY2" fmla="*/ 226201 h 226693"/>
              <a:gd name="connsiteX3" fmla="*/ 1228298 w 1228298"/>
              <a:gd name="connsiteY3" fmla="*/ 69252 h 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8" h="226693">
                <a:moveTo>
                  <a:pt x="0" y="35132"/>
                </a:moveTo>
                <a:cubicBezTo>
                  <a:pt x="101789" y="8974"/>
                  <a:pt x="203579" y="-17184"/>
                  <a:pt x="341194" y="14661"/>
                </a:cubicBezTo>
                <a:cubicBezTo>
                  <a:pt x="478809" y="46506"/>
                  <a:pt x="677838" y="217103"/>
                  <a:pt x="825689" y="226201"/>
                </a:cubicBezTo>
                <a:cubicBezTo>
                  <a:pt x="973540" y="235299"/>
                  <a:pt x="1149823" y="115882"/>
                  <a:pt x="1228298" y="69252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20092675" flipV="1">
            <a:off x="4774605" y="1854324"/>
            <a:ext cx="1347476" cy="92677"/>
          </a:xfrm>
          <a:custGeom>
            <a:avLst/>
            <a:gdLst>
              <a:gd name="connsiteX0" fmla="*/ 0 w 1228298"/>
              <a:gd name="connsiteY0" fmla="*/ 35132 h 226693"/>
              <a:gd name="connsiteX1" fmla="*/ 341194 w 1228298"/>
              <a:gd name="connsiteY1" fmla="*/ 14661 h 226693"/>
              <a:gd name="connsiteX2" fmla="*/ 825689 w 1228298"/>
              <a:gd name="connsiteY2" fmla="*/ 226201 h 226693"/>
              <a:gd name="connsiteX3" fmla="*/ 1228298 w 1228298"/>
              <a:gd name="connsiteY3" fmla="*/ 69252 h 2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8" h="226693">
                <a:moveTo>
                  <a:pt x="0" y="35132"/>
                </a:moveTo>
                <a:cubicBezTo>
                  <a:pt x="101789" y="8974"/>
                  <a:pt x="203579" y="-17184"/>
                  <a:pt x="341194" y="14661"/>
                </a:cubicBezTo>
                <a:cubicBezTo>
                  <a:pt x="478809" y="46506"/>
                  <a:pt x="677838" y="217103"/>
                  <a:pt x="825689" y="226201"/>
                </a:cubicBezTo>
                <a:cubicBezTo>
                  <a:pt x="973540" y="235299"/>
                  <a:pt x="1149823" y="115882"/>
                  <a:pt x="1228298" y="69252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913165" y="1243324"/>
            <a:ext cx="1091335" cy="351182"/>
          </a:xfrm>
          <a:custGeom>
            <a:avLst/>
            <a:gdLst>
              <a:gd name="connsiteX0" fmla="*/ 0 w 900752"/>
              <a:gd name="connsiteY0" fmla="*/ 0 h 187863"/>
              <a:gd name="connsiteX1" fmla="*/ 416257 w 900752"/>
              <a:gd name="connsiteY1" fmla="*/ 163773 h 187863"/>
              <a:gd name="connsiteX2" fmla="*/ 723332 w 900752"/>
              <a:gd name="connsiteY2" fmla="*/ 184244 h 187863"/>
              <a:gd name="connsiteX3" fmla="*/ 900752 w 900752"/>
              <a:gd name="connsiteY3" fmla="*/ 136477 h 18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52" h="187863">
                <a:moveTo>
                  <a:pt x="0" y="0"/>
                </a:moveTo>
                <a:cubicBezTo>
                  <a:pt x="147851" y="66533"/>
                  <a:pt x="295702" y="133066"/>
                  <a:pt x="416257" y="163773"/>
                </a:cubicBezTo>
                <a:cubicBezTo>
                  <a:pt x="536812" y="194480"/>
                  <a:pt x="642583" y="188793"/>
                  <a:pt x="723332" y="184244"/>
                </a:cubicBezTo>
                <a:cubicBezTo>
                  <a:pt x="804081" y="179695"/>
                  <a:pt x="852416" y="158086"/>
                  <a:pt x="900752" y="136477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180172" y="1434319"/>
            <a:ext cx="1136398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MMP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271970" y="1688663"/>
            <a:ext cx="945029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7254677" y="1594507"/>
            <a:ext cx="279779" cy="4571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466214" y="1816771"/>
            <a:ext cx="225187" cy="54592"/>
          </a:xfrm>
          <a:custGeom>
            <a:avLst/>
            <a:gdLst>
              <a:gd name="connsiteX0" fmla="*/ 0 w 225188"/>
              <a:gd name="connsiteY0" fmla="*/ 0 h 54592"/>
              <a:gd name="connsiteX1" fmla="*/ 61415 w 225188"/>
              <a:gd name="connsiteY1" fmla="*/ 27296 h 54592"/>
              <a:gd name="connsiteX2" fmla="*/ 122830 w 225188"/>
              <a:gd name="connsiteY2" fmla="*/ 54592 h 54592"/>
              <a:gd name="connsiteX3" fmla="*/ 225188 w 225188"/>
              <a:gd name="connsiteY3" fmla="*/ 54592 h 5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" h="54592">
                <a:moveTo>
                  <a:pt x="0" y="0"/>
                </a:moveTo>
                <a:cubicBezTo>
                  <a:pt x="101326" y="60797"/>
                  <a:pt x="-20585" y="-7848"/>
                  <a:pt x="61415" y="27296"/>
                </a:cubicBezTo>
                <a:cubicBezTo>
                  <a:pt x="90277" y="39666"/>
                  <a:pt x="80384" y="54592"/>
                  <a:pt x="122830" y="54592"/>
                </a:cubicBezTo>
                <a:lnTo>
                  <a:pt x="225188" y="54592"/>
                </a:ln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718699" y="1687121"/>
            <a:ext cx="211541" cy="13655"/>
          </a:xfrm>
          <a:custGeom>
            <a:avLst/>
            <a:gdLst>
              <a:gd name="connsiteX0" fmla="*/ 0 w 211541"/>
              <a:gd name="connsiteY0" fmla="*/ 0 h 13655"/>
              <a:gd name="connsiteX1" fmla="*/ 184245 w 211541"/>
              <a:gd name="connsiteY1" fmla="*/ 13648 h 13655"/>
              <a:gd name="connsiteX2" fmla="*/ 204717 w 211541"/>
              <a:gd name="connsiteY2" fmla="*/ 6824 h 13655"/>
              <a:gd name="connsiteX3" fmla="*/ 211541 w 211541"/>
              <a:gd name="connsiteY3" fmla="*/ 6824 h 1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41" h="13655">
                <a:moveTo>
                  <a:pt x="0" y="0"/>
                </a:moveTo>
                <a:cubicBezTo>
                  <a:pt x="61415" y="4549"/>
                  <a:pt x="122696" y="11596"/>
                  <a:pt x="184245" y="13648"/>
                </a:cubicBezTo>
                <a:cubicBezTo>
                  <a:pt x="191434" y="13888"/>
                  <a:pt x="197739" y="8569"/>
                  <a:pt x="204717" y="6824"/>
                </a:cubicBezTo>
                <a:cubicBezTo>
                  <a:pt x="206924" y="6272"/>
                  <a:pt x="209266" y="6824"/>
                  <a:pt x="211541" y="6824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561749" y="2226207"/>
            <a:ext cx="170597" cy="61414"/>
          </a:xfrm>
          <a:custGeom>
            <a:avLst/>
            <a:gdLst>
              <a:gd name="connsiteX0" fmla="*/ 0 w 170597"/>
              <a:gd name="connsiteY0" fmla="*/ 61415 h 61415"/>
              <a:gd name="connsiteX1" fmla="*/ 170597 w 170597"/>
              <a:gd name="connsiteY1" fmla="*/ 0 h 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597" h="61415">
                <a:moveTo>
                  <a:pt x="0" y="61415"/>
                </a:moveTo>
                <a:cubicBezTo>
                  <a:pt x="166825" y="5807"/>
                  <a:pt x="123083" y="47514"/>
                  <a:pt x="170597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827879" y="1994193"/>
            <a:ext cx="164171" cy="129654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489797" y="1550644"/>
            <a:ext cx="211579" cy="81887"/>
          </a:xfrm>
          <a:custGeom>
            <a:avLst/>
            <a:gdLst>
              <a:gd name="connsiteX0" fmla="*/ 0 w 211579"/>
              <a:gd name="connsiteY0" fmla="*/ 0 h 81887"/>
              <a:gd name="connsiteX1" fmla="*/ 191069 w 211579"/>
              <a:gd name="connsiteY1" fmla="*/ 61415 h 81887"/>
              <a:gd name="connsiteX2" fmla="*/ 211540 w 211579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79" h="81887">
                <a:moveTo>
                  <a:pt x="0" y="0"/>
                </a:moveTo>
                <a:cubicBezTo>
                  <a:pt x="63690" y="20472"/>
                  <a:pt x="128022" y="39043"/>
                  <a:pt x="191069" y="61415"/>
                </a:cubicBezTo>
                <a:cubicBezTo>
                  <a:pt x="213433" y="69351"/>
                  <a:pt x="211540" y="68796"/>
                  <a:pt x="211540" y="81887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flipV="1">
            <a:off x="8182719" y="2021979"/>
            <a:ext cx="375314" cy="13726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3384217" flipV="1">
            <a:off x="8052587" y="1613338"/>
            <a:ext cx="375314" cy="13726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6211316" flipV="1">
            <a:off x="8328923" y="1679513"/>
            <a:ext cx="410150" cy="186883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3386526">
            <a:off x="7975035" y="1249283"/>
            <a:ext cx="191596" cy="288837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5400000">
            <a:off x="8511312" y="1822627"/>
            <a:ext cx="191932" cy="192571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5400000">
            <a:off x="8022034" y="1651818"/>
            <a:ext cx="191932" cy="192571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380335">
            <a:off x="7615608" y="1729915"/>
            <a:ext cx="322997" cy="87727"/>
          </a:xfrm>
          <a:custGeom>
            <a:avLst/>
            <a:gdLst>
              <a:gd name="connsiteX0" fmla="*/ 0 w 170597"/>
              <a:gd name="connsiteY0" fmla="*/ 61415 h 61415"/>
              <a:gd name="connsiteX1" fmla="*/ 170597 w 170597"/>
              <a:gd name="connsiteY1" fmla="*/ 0 h 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597" h="61415">
                <a:moveTo>
                  <a:pt x="0" y="61415"/>
                </a:moveTo>
                <a:cubicBezTo>
                  <a:pt x="166825" y="5807"/>
                  <a:pt x="123083" y="47514"/>
                  <a:pt x="170597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4668024" flipV="1">
            <a:off x="8164635" y="1425020"/>
            <a:ext cx="375314" cy="13726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rot="631515">
            <a:off x="7567913" y="1870461"/>
            <a:ext cx="191596" cy="288837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3192975">
            <a:off x="7971661" y="1518059"/>
            <a:ext cx="164171" cy="129654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1482006">
            <a:off x="7668638" y="1491429"/>
            <a:ext cx="191932" cy="192571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>
            <a:off x="7407076" y="1746906"/>
            <a:ext cx="279779" cy="4571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2264241">
            <a:off x="8103343" y="1925338"/>
            <a:ext cx="279779" cy="45718"/>
          </a:xfrm>
          <a:prstGeom prst="arc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7437722">
            <a:off x="7930162" y="2070843"/>
            <a:ext cx="215489" cy="111094"/>
          </a:xfrm>
          <a:custGeom>
            <a:avLst/>
            <a:gdLst>
              <a:gd name="connsiteX0" fmla="*/ 0 w 211579"/>
              <a:gd name="connsiteY0" fmla="*/ 0 h 81887"/>
              <a:gd name="connsiteX1" fmla="*/ 191069 w 211579"/>
              <a:gd name="connsiteY1" fmla="*/ 61415 h 81887"/>
              <a:gd name="connsiteX2" fmla="*/ 211540 w 211579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79" h="81887">
                <a:moveTo>
                  <a:pt x="0" y="0"/>
                </a:moveTo>
                <a:cubicBezTo>
                  <a:pt x="63690" y="20472"/>
                  <a:pt x="128022" y="39043"/>
                  <a:pt x="191069" y="61415"/>
                </a:cubicBezTo>
                <a:cubicBezTo>
                  <a:pt x="213433" y="69351"/>
                  <a:pt x="211540" y="68796"/>
                  <a:pt x="211540" y="81887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1482006">
            <a:off x="8096129" y="2107736"/>
            <a:ext cx="191932" cy="192571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871100" y="1839520"/>
            <a:ext cx="211541" cy="84139"/>
          </a:xfrm>
          <a:custGeom>
            <a:avLst/>
            <a:gdLst>
              <a:gd name="connsiteX0" fmla="*/ 0 w 211541"/>
              <a:gd name="connsiteY0" fmla="*/ 0 h 13655"/>
              <a:gd name="connsiteX1" fmla="*/ 184245 w 211541"/>
              <a:gd name="connsiteY1" fmla="*/ 13648 h 13655"/>
              <a:gd name="connsiteX2" fmla="*/ 204717 w 211541"/>
              <a:gd name="connsiteY2" fmla="*/ 6824 h 13655"/>
              <a:gd name="connsiteX3" fmla="*/ 211541 w 211541"/>
              <a:gd name="connsiteY3" fmla="*/ 6824 h 1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41" h="13655">
                <a:moveTo>
                  <a:pt x="0" y="0"/>
                </a:moveTo>
                <a:cubicBezTo>
                  <a:pt x="61415" y="4549"/>
                  <a:pt x="122696" y="11596"/>
                  <a:pt x="184245" y="13648"/>
                </a:cubicBezTo>
                <a:cubicBezTo>
                  <a:pt x="191434" y="13888"/>
                  <a:pt x="197739" y="8569"/>
                  <a:pt x="204717" y="6824"/>
                </a:cubicBezTo>
                <a:cubicBezTo>
                  <a:pt x="206924" y="6272"/>
                  <a:pt x="209266" y="6824"/>
                  <a:pt x="211541" y="6824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5400000">
            <a:off x="8509037" y="1639868"/>
            <a:ext cx="191932" cy="192571"/>
          </a:xfrm>
          <a:custGeom>
            <a:avLst/>
            <a:gdLst>
              <a:gd name="connsiteX0" fmla="*/ 0 w 164170"/>
              <a:gd name="connsiteY0" fmla="*/ 129654 h 129654"/>
              <a:gd name="connsiteX1" fmla="*/ 156950 w 164170"/>
              <a:gd name="connsiteY1" fmla="*/ 34120 h 129654"/>
              <a:gd name="connsiteX2" fmla="*/ 163774 w 164170"/>
              <a:gd name="connsiteY2" fmla="*/ 13648 h 129654"/>
              <a:gd name="connsiteX3" fmla="*/ 163774 w 164170"/>
              <a:gd name="connsiteY3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70" h="129654">
                <a:moveTo>
                  <a:pt x="0" y="129654"/>
                </a:moveTo>
                <a:cubicBezTo>
                  <a:pt x="53547" y="101606"/>
                  <a:pt x="128145" y="91728"/>
                  <a:pt x="156950" y="34120"/>
                </a:cubicBezTo>
                <a:cubicBezTo>
                  <a:pt x="160167" y="27686"/>
                  <a:pt x="162363" y="20701"/>
                  <a:pt x="163774" y="13648"/>
                </a:cubicBezTo>
                <a:cubicBezTo>
                  <a:pt x="164666" y="9187"/>
                  <a:pt x="163774" y="4549"/>
                  <a:pt x="163774" y="0"/>
                </a:cubicBezTo>
              </a:path>
            </a:pathLst>
          </a:cu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1" grpId="1"/>
      <p:bldP spid="19" grpId="0" animBg="1"/>
      <p:bldP spid="19" grpId="1" animBg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D0E6F-0028-43CE-BB16-85FAD2C7E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968" y="3887116"/>
            <a:ext cx="3002269" cy="1404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93" y="40273"/>
            <a:ext cx="7886700" cy="1325563"/>
          </a:xfrm>
        </p:spPr>
        <p:txBody>
          <a:bodyPr/>
          <a:lstStyle/>
          <a:p>
            <a:r>
              <a:rPr lang="en-US" dirty="0"/>
              <a:t>Bacterial leakage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15858" y="4591843"/>
            <a:ext cx="989134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4992" y="4130177"/>
            <a:ext cx="286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 = </a:t>
            </a:r>
            <a:r>
              <a:rPr lang="en-US" dirty="0" err="1"/>
              <a:t>C</a:t>
            </a:r>
            <a:r>
              <a:rPr lang="en-US" baseline="-25000" dirty="0" err="1"/>
              <a:t>La</a:t>
            </a:r>
            <a:r>
              <a:rPr lang="en-US" dirty="0"/>
              <a:t> this fraction goes to 1, and the entire term is 0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6966" y="4086683"/>
            <a:ext cx="641839" cy="505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06628" y="4086683"/>
            <a:ext cx="1142177" cy="9088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96001" y="5041993"/>
            <a:ext cx="1204" cy="7306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772608"/>
            <a:ext cx="874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 = 0, this fraction goes to 1/</a:t>
            </a:r>
            <a:r>
              <a:rPr lang="en-US" dirty="0" err="1"/>
              <a:t>s</a:t>
            </a:r>
            <a:r>
              <a:rPr lang="en-US" baseline="-25000" dirty="0" err="1"/>
              <a:t>L</a:t>
            </a:r>
            <a:r>
              <a:rPr lang="en-US" dirty="0"/>
              <a:t> and the entire term equals </a:t>
            </a:r>
            <a:r>
              <a:rPr lang="en-US" dirty="0" err="1"/>
              <a:t>k</a:t>
            </a:r>
            <a:r>
              <a:rPr lang="en-US" baseline="-25000" dirty="0" err="1"/>
              <a:t>L</a:t>
            </a:r>
            <a:r>
              <a:rPr lang="en-US" dirty="0" err="1"/>
              <a:t>B</a:t>
            </a:r>
            <a:r>
              <a:rPr lang="en-US" baseline="-25000" dirty="0" err="1"/>
              <a:t>E</a:t>
            </a:r>
            <a:r>
              <a:rPr lang="en-US" dirty="0"/>
              <a:t>, which is equal to transport across an interface where the concentration is negligible on the other side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7</a:t>
            </a:fld>
            <a:endParaRPr lang="en-US"/>
          </a:p>
        </p:txBody>
      </p:sp>
      <p:cxnSp>
        <p:nvCxnSpPr>
          <p:cNvPr id="652" name="Straight Connector 651"/>
          <p:cNvCxnSpPr/>
          <p:nvPr/>
        </p:nvCxnSpPr>
        <p:spPr>
          <a:xfrm>
            <a:off x="3529780" y="1170040"/>
            <a:ext cx="6096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3" name="Group 652"/>
          <p:cNvGrpSpPr/>
          <p:nvPr/>
        </p:nvGrpSpPr>
        <p:grpSpPr>
          <a:xfrm>
            <a:off x="4983446" y="3405047"/>
            <a:ext cx="239151" cy="144001"/>
            <a:chOff x="3059723" y="1371684"/>
            <a:chExt cx="358726" cy="216001"/>
          </a:xfrm>
        </p:grpSpPr>
        <p:sp>
          <p:nvSpPr>
            <p:cNvPr id="654" name="Freeform 653"/>
            <p:cNvSpPr/>
            <p:nvPr/>
          </p:nvSpPr>
          <p:spPr>
            <a:xfrm>
              <a:off x="3059723" y="1371684"/>
              <a:ext cx="358726" cy="216001"/>
            </a:xfrm>
            <a:custGeom>
              <a:avLst/>
              <a:gdLst>
                <a:gd name="connsiteX0" fmla="*/ 2018 w 346677"/>
                <a:gd name="connsiteY0" fmla="*/ 175846 h 295422"/>
                <a:gd name="connsiteX1" fmla="*/ 37188 w 346677"/>
                <a:gd name="connsiteY1" fmla="*/ 49237 h 295422"/>
                <a:gd name="connsiteX2" fmla="*/ 58289 w 346677"/>
                <a:gd name="connsiteY2" fmla="*/ 35170 h 295422"/>
                <a:gd name="connsiteX3" fmla="*/ 79391 w 346677"/>
                <a:gd name="connsiteY3" fmla="*/ 14068 h 295422"/>
                <a:gd name="connsiteX4" fmla="*/ 135661 w 346677"/>
                <a:gd name="connsiteY4" fmla="*/ 0 h 295422"/>
                <a:gd name="connsiteX5" fmla="*/ 220068 w 346677"/>
                <a:gd name="connsiteY5" fmla="*/ 7034 h 295422"/>
                <a:gd name="connsiteX6" fmla="*/ 241169 w 346677"/>
                <a:gd name="connsiteY6" fmla="*/ 21102 h 295422"/>
                <a:gd name="connsiteX7" fmla="*/ 262271 w 346677"/>
                <a:gd name="connsiteY7" fmla="*/ 28136 h 295422"/>
                <a:gd name="connsiteX8" fmla="*/ 283372 w 346677"/>
                <a:gd name="connsiteY8" fmla="*/ 49237 h 295422"/>
                <a:gd name="connsiteX9" fmla="*/ 318541 w 346677"/>
                <a:gd name="connsiteY9" fmla="*/ 77373 h 295422"/>
                <a:gd name="connsiteX10" fmla="*/ 332609 w 346677"/>
                <a:gd name="connsiteY10" fmla="*/ 119576 h 295422"/>
                <a:gd name="connsiteX11" fmla="*/ 339643 w 346677"/>
                <a:gd name="connsiteY11" fmla="*/ 140677 h 295422"/>
                <a:gd name="connsiteX12" fmla="*/ 346677 w 346677"/>
                <a:gd name="connsiteY12" fmla="*/ 161779 h 295422"/>
                <a:gd name="connsiteX13" fmla="*/ 325575 w 346677"/>
                <a:gd name="connsiteY13" fmla="*/ 260253 h 295422"/>
                <a:gd name="connsiteX14" fmla="*/ 304474 w 346677"/>
                <a:gd name="connsiteY14" fmla="*/ 267286 h 295422"/>
                <a:gd name="connsiteX15" fmla="*/ 276338 w 346677"/>
                <a:gd name="connsiteY15" fmla="*/ 288388 h 295422"/>
                <a:gd name="connsiteX16" fmla="*/ 255237 w 346677"/>
                <a:gd name="connsiteY16" fmla="*/ 295422 h 295422"/>
                <a:gd name="connsiteX17" fmla="*/ 121594 w 346677"/>
                <a:gd name="connsiteY17" fmla="*/ 288388 h 295422"/>
                <a:gd name="connsiteX18" fmla="*/ 51255 w 346677"/>
                <a:gd name="connsiteY18" fmla="*/ 267286 h 295422"/>
                <a:gd name="connsiteX19" fmla="*/ 30154 w 346677"/>
                <a:gd name="connsiteY19" fmla="*/ 253219 h 295422"/>
                <a:gd name="connsiteX20" fmla="*/ 23120 w 346677"/>
                <a:gd name="connsiteY20" fmla="*/ 232117 h 295422"/>
                <a:gd name="connsiteX21" fmla="*/ 9052 w 346677"/>
                <a:gd name="connsiteY21" fmla="*/ 211016 h 295422"/>
                <a:gd name="connsiteX22" fmla="*/ 2018 w 346677"/>
                <a:gd name="connsiteY22" fmla="*/ 175846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677" h="295422">
                  <a:moveTo>
                    <a:pt x="2018" y="175846"/>
                  </a:moveTo>
                  <a:cubicBezTo>
                    <a:pt x="6707" y="148883"/>
                    <a:pt x="-3389" y="76287"/>
                    <a:pt x="37188" y="49237"/>
                  </a:cubicBezTo>
                  <a:cubicBezTo>
                    <a:pt x="44222" y="44548"/>
                    <a:pt x="51795" y="40582"/>
                    <a:pt x="58289" y="35170"/>
                  </a:cubicBezTo>
                  <a:cubicBezTo>
                    <a:pt x="65931" y="28802"/>
                    <a:pt x="70335" y="18184"/>
                    <a:pt x="79391" y="14068"/>
                  </a:cubicBezTo>
                  <a:cubicBezTo>
                    <a:pt x="96992" y="6067"/>
                    <a:pt x="135661" y="0"/>
                    <a:pt x="135661" y="0"/>
                  </a:cubicBezTo>
                  <a:cubicBezTo>
                    <a:pt x="163797" y="2345"/>
                    <a:pt x="192383" y="1497"/>
                    <a:pt x="220068" y="7034"/>
                  </a:cubicBezTo>
                  <a:cubicBezTo>
                    <a:pt x="228357" y="8692"/>
                    <a:pt x="233608" y="17321"/>
                    <a:pt x="241169" y="21102"/>
                  </a:cubicBezTo>
                  <a:cubicBezTo>
                    <a:pt x="247801" y="24418"/>
                    <a:pt x="255237" y="25791"/>
                    <a:pt x="262271" y="28136"/>
                  </a:cubicBezTo>
                  <a:cubicBezTo>
                    <a:pt x="269305" y="35170"/>
                    <a:pt x="275095" y="43719"/>
                    <a:pt x="283372" y="49237"/>
                  </a:cubicBezTo>
                  <a:cubicBezTo>
                    <a:pt x="311072" y="67704"/>
                    <a:pt x="301982" y="40115"/>
                    <a:pt x="318541" y="77373"/>
                  </a:cubicBezTo>
                  <a:cubicBezTo>
                    <a:pt x="324563" y="90924"/>
                    <a:pt x="327920" y="105508"/>
                    <a:pt x="332609" y="119576"/>
                  </a:cubicBezTo>
                  <a:lnTo>
                    <a:pt x="339643" y="140677"/>
                  </a:lnTo>
                  <a:lnTo>
                    <a:pt x="346677" y="161779"/>
                  </a:lnTo>
                  <a:cubicBezTo>
                    <a:pt x="344855" y="181817"/>
                    <a:pt x="352057" y="239068"/>
                    <a:pt x="325575" y="260253"/>
                  </a:cubicBezTo>
                  <a:cubicBezTo>
                    <a:pt x="319786" y="264885"/>
                    <a:pt x="311508" y="264942"/>
                    <a:pt x="304474" y="267286"/>
                  </a:cubicBezTo>
                  <a:cubicBezTo>
                    <a:pt x="295095" y="274320"/>
                    <a:pt x="286517" y="282572"/>
                    <a:pt x="276338" y="288388"/>
                  </a:cubicBezTo>
                  <a:cubicBezTo>
                    <a:pt x="269901" y="292067"/>
                    <a:pt x="262651" y="295422"/>
                    <a:pt x="255237" y="295422"/>
                  </a:cubicBezTo>
                  <a:cubicBezTo>
                    <a:pt x="210628" y="295422"/>
                    <a:pt x="166142" y="290733"/>
                    <a:pt x="121594" y="288388"/>
                  </a:cubicBezTo>
                  <a:cubicBezTo>
                    <a:pt x="105865" y="284456"/>
                    <a:pt x="61531" y="274137"/>
                    <a:pt x="51255" y="267286"/>
                  </a:cubicBezTo>
                  <a:lnTo>
                    <a:pt x="30154" y="253219"/>
                  </a:lnTo>
                  <a:cubicBezTo>
                    <a:pt x="27809" y="246185"/>
                    <a:pt x="26436" y="238749"/>
                    <a:pt x="23120" y="232117"/>
                  </a:cubicBezTo>
                  <a:cubicBezTo>
                    <a:pt x="19339" y="224556"/>
                    <a:pt x="12833" y="218577"/>
                    <a:pt x="9052" y="211016"/>
                  </a:cubicBezTo>
                  <a:cubicBezTo>
                    <a:pt x="1277" y="195465"/>
                    <a:pt x="-2671" y="202809"/>
                    <a:pt x="2018" y="175846"/>
                  </a:cubicBezTo>
                  <a:close/>
                </a:path>
              </a:pathLst>
            </a:custGeom>
            <a:solidFill>
              <a:srgbClr val="FF7D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5" name="Oval 654"/>
            <p:cNvSpPr/>
            <p:nvPr/>
          </p:nvSpPr>
          <p:spPr>
            <a:xfrm>
              <a:off x="3122018" y="1402588"/>
              <a:ext cx="189914" cy="121025"/>
            </a:xfrm>
            <a:prstGeom prst="ellipse">
              <a:avLst/>
            </a:prstGeom>
            <a:solidFill>
              <a:srgbClr val="A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5806172" y="3405047"/>
            <a:ext cx="239151" cy="144001"/>
            <a:chOff x="3059723" y="1371684"/>
            <a:chExt cx="358726" cy="216001"/>
          </a:xfrm>
        </p:grpSpPr>
        <p:sp>
          <p:nvSpPr>
            <p:cNvPr id="657" name="Freeform 656"/>
            <p:cNvSpPr/>
            <p:nvPr/>
          </p:nvSpPr>
          <p:spPr>
            <a:xfrm>
              <a:off x="3059723" y="1371684"/>
              <a:ext cx="358726" cy="216001"/>
            </a:xfrm>
            <a:custGeom>
              <a:avLst/>
              <a:gdLst>
                <a:gd name="connsiteX0" fmla="*/ 2018 w 346677"/>
                <a:gd name="connsiteY0" fmla="*/ 175846 h 295422"/>
                <a:gd name="connsiteX1" fmla="*/ 37188 w 346677"/>
                <a:gd name="connsiteY1" fmla="*/ 49237 h 295422"/>
                <a:gd name="connsiteX2" fmla="*/ 58289 w 346677"/>
                <a:gd name="connsiteY2" fmla="*/ 35170 h 295422"/>
                <a:gd name="connsiteX3" fmla="*/ 79391 w 346677"/>
                <a:gd name="connsiteY3" fmla="*/ 14068 h 295422"/>
                <a:gd name="connsiteX4" fmla="*/ 135661 w 346677"/>
                <a:gd name="connsiteY4" fmla="*/ 0 h 295422"/>
                <a:gd name="connsiteX5" fmla="*/ 220068 w 346677"/>
                <a:gd name="connsiteY5" fmla="*/ 7034 h 295422"/>
                <a:gd name="connsiteX6" fmla="*/ 241169 w 346677"/>
                <a:gd name="connsiteY6" fmla="*/ 21102 h 295422"/>
                <a:gd name="connsiteX7" fmla="*/ 262271 w 346677"/>
                <a:gd name="connsiteY7" fmla="*/ 28136 h 295422"/>
                <a:gd name="connsiteX8" fmla="*/ 283372 w 346677"/>
                <a:gd name="connsiteY8" fmla="*/ 49237 h 295422"/>
                <a:gd name="connsiteX9" fmla="*/ 318541 w 346677"/>
                <a:gd name="connsiteY9" fmla="*/ 77373 h 295422"/>
                <a:gd name="connsiteX10" fmla="*/ 332609 w 346677"/>
                <a:gd name="connsiteY10" fmla="*/ 119576 h 295422"/>
                <a:gd name="connsiteX11" fmla="*/ 339643 w 346677"/>
                <a:gd name="connsiteY11" fmla="*/ 140677 h 295422"/>
                <a:gd name="connsiteX12" fmla="*/ 346677 w 346677"/>
                <a:gd name="connsiteY12" fmla="*/ 161779 h 295422"/>
                <a:gd name="connsiteX13" fmla="*/ 325575 w 346677"/>
                <a:gd name="connsiteY13" fmla="*/ 260253 h 295422"/>
                <a:gd name="connsiteX14" fmla="*/ 304474 w 346677"/>
                <a:gd name="connsiteY14" fmla="*/ 267286 h 295422"/>
                <a:gd name="connsiteX15" fmla="*/ 276338 w 346677"/>
                <a:gd name="connsiteY15" fmla="*/ 288388 h 295422"/>
                <a:gd name="connsiteX16" fmla="*/ 255237 w 346677"/>
                <a:gd name="connsiteY16" fmla="*/ 295422 h 295422"/>
                <a:gd name="connsiteX17" fmla="*/ 121594 w 346677"/>
                <a:gd name="connsiteY17" fmla="*/ 288388 h 295422"/>
                <a:gd name="connsiteX18" fmla="*/ 51255 w 346677"/>
                <a:gd name="connsiteY18" fmla="*/ 267286 h 295422"/>
                <a:gd name="connsiteX19" fmla="*/ 30154 w 346677"/>
                <a:gd name="connsiteY19" fmla="*/ 253219 h 295422"/>
                <a:gd name="connsiteX20" fmla="*/ 23120 w 346677"/>
                <a:gd name="connsiteY20" fmla="*/ 232117 h 295422"/>
                <a:gd name="connsiteX21" fmla="*/ 9052 w 346677"/>
                <a:gd name="connsiteY21" fmla="*/ 211016 h 295422"/>
                <a:gd name="connsiteX22" fmla="*/ 2018 w 346677"/>
                <a:gd name="connsiteY22" fmla="*/ 175846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677" h="295422">
                  <a:moveTo>
                    <a:pt x="2018" y="175846"/>
                  </a:moveTo>
                  <a:cubicBezTo>
                    <a:pt x="6707" y="148883"/>
                    <a:pt x="-3389" y="76287"/>
                    <a:pt x="37188" y="49237"/>
                  </a:cubicBezTo>
                  <a:cubicBezTo>
                    <a:pt x="44222" y="44548"/>
                    <a:pt x="51795" y="40582"/>
                    <a:pt x="58289" y="35170"/>
                  </a:cubicBezTo>
                  <a:cubicBezTo>
                    <a:pt x="65931" y="28802"/>
                    <a:pt x="70335" y="18184"/>
                    <a:pt x="79391" y="14068"/>
                  </a:cubicBezTo>
                  <a:cubicBezTo>
                    <a:pt x="96992" y="6067"/>
                    <a:pt x="135661" y="0"/>
                    <a:pt x="135661" y="0"/>
                  </a:cubicBezTo>
                  <a:cubicBezTo>
                    <a:pt x="163797" y="2345"/>
                    <a:pt x="192383" y="1497"/>
                    <a:pt x="220068" y="7034"/>
                  </a:cubicBezTo>
                  <a:cubicBezTo>
                    <a:pt x="228357" y="8692"/>
                    <a:pt x="233608" y="17321"/>
                    <a:pt x="241169" y="21102"/>
                  </a:cubicBezTo>
                  <a:cubicBezTo>
                    <a:pt x="247801" y="24418"/>
                    <a:pt x="255237" y="25791"/>
                    <a:pt x="262271" y="28136"/>
                  </a:cubicBezTo>
                  <a:cubicBezTo>
                    <a:pt x="269305" y="35170"/>
                    <a:pt x="275095" y="43719"/>
                    <a:pt x="283372" y="49237"/>
                  </a:cubicBezTo>
                  <a:cubicBezTo>
                    <a:pt x="311072" y="67704"/>
                    <a:pt x="301982" y="40115"/>
                    <a:pt x="318541" y="77373"/>
                  </a:cubicBezTo>
                  <a:cubicBezTo>
                    <a:pt x="324563" y="90924"/>
                    <a:pt x="327920" y="105508"/>
                    <a:pt x="332609" y="119576"/>
                  </a:cubicBezTo>
                  <a:lnTo>
                    <a:pt x="339643" y="140677"/>
                  </a:lnTo>
                  <a:lnTo>
                    <a:pt x="346677" y="161779"/>
                  </a:lnTo>
                  <a:cubicBezTo>
                    <a:pt x="344855" y="181817"/>
                    <a:pt x="352057" y="239068"/>
                    <a:pt x="325575" y="260253"/>
                  </a:cubicBezTo>
                  <a:cubicBezTo>
                    <a:pt x="319786" y="264885"/>
                    <a:pt x="311508" y="264942"/>
                    <a:pt x="304474" y="267286"/>
                  </a:cubicBezTo>
                  <a:cubicBezTo>
                    <a:pt x="295095" y="274320"/>
                    <a:pt x="286517" y="282572"/>
                    <a:pt x="276338" y="288388"/>
                  </a:cubicBezTo>
                  <a:cubicBezTo>
                    <a:pt x="269901" y="292067"/>
                    <a:pt x="262651" y="295422"/>
                    <a:pt x="255237" y="295422"/>
                  </a:cubicBezTo>
                  <a:cubicBezTo>
                    <a:pt x="210628" y="295422"/>
                    <a:pt x="166142" y="290733"/>
                    <a:pt x="121594" y="288388"/>
                  </a:cubicBezTo>
                  <a:cubicBezTo>
                    <a:pt x="105865" y="284456"/>
                    <a:pt x="61531" y="274137"/>
                    <a:pt x="51255" y="267286"/>
                  </a:cubicBezTo>
                  <a:lnTo>
                    <a:pt x="30154" y="253219"/>
                  </a:lnTo>
                  <a:cubicBezTo>
                    <a:pt x="27809" y="246185"/>
                    <a:pt x="26436" y="238749"/>
                    <a:pt x="23120" y="232117"/>
                  </a:cubicBezTo>
                  <a:cubicBezTo>
                    <a:pt x="19339" y="224556"/>
                    <a:pt x="12833" y="218577"/>
                    <a:pt x="9052" y="211016"/>
                  </a:cubicBezTo>
                  <a:cubicBezTo>
                    <a:pt x="1277" y="195465"/>
                    <a:pt x="-2671" y="202809"/>
                    <a:pt x="2018" y="1758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8" name="Oval 657"/>
            <p:cNvSpPr/>
            <p:nvPr/>
          </p:nvSpPr>
          <p:spPr>
            <a:xfrm>
              <a:off x="3122018" y="1402588"/>
              <a:ext cx="189914" cy="1210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4106439" y="3375603"/>
            <a:ext cx="211453" cy="180768"/>
            <a:chOff x="3480754" y="-805280"/>
            <a:chExt cx="1186202" cy="932663"/>
          </a:xfrm>
        </p:grpSpPr>
        <p:sp>
          <p:nvSpPr>
            <p:cNvPr id="660" name="Freeform 659"/>
            <p:cNvSpPr/>
            <p:nvPr/>
          </p:nvSpPr>
          <p:spPr>
            <a:xfrm>
              <a:off x="3480754" y="-805280"/>
              <a:ext cx="1186202" cy="932663"/>
            </a:xfrm>
            <a:custGeom>
              <a:avLst/>
              <a:gdLst>
                <a:gd name="connsiteX0" fmla="*/ 430305 w 1102658"/>
                <a:gd name="connsiteY0" fmla="*/ 62753 h 842683"/>
                <a:gd name="connsiteX1" fmla="*/ 313764 w 1102658"/>
                <a:gd name="connsiteY1" fmla="*/ 53788 h 842683"/>
                <a:gd name="connsiteX2" fmla="*/ 259976 w 1102658"/>
                <a:gd name="connsiteY2" fmla="*/ 62753 h 842683"/>
                <a:gd name="connsiteX3" fmla="*/ 224117 w 1102658"/>
                <a:gd name="connsiteY3" fmla="*/ 161365 h 842683"/>
                <a:gd name="connsiteX4" fmla="*/ 170329 w 1102658"/>
                <a:gd name="connsiteY4" fmla="*/ 179294 h 842683"/>
                <a:gd name="connsiteX5" fmla="*/ 125505 w 1102658"/>
                <a:gd name="connsiteY5" fmla="*/ 215153 h 842683"/>
                <a:gd name="connsiteX6" fmla="*/ 134470 w 1102658"/>
                <a:gd name="connsiteY6" fmla="*/ 242047 h 842683"/>
                <a:gd name="connsiteX7" fmla="*/ 152400 w 1102658"/>
                <a:gd name="connsiteY7" fmla="*/ 259977 h 842683"/>
                <a:gd name="connsiteX8" fmla="*/ 143435 w 1102658"/>
                <a:gd name="connsiteY8" fmla="*/ 322730 h 842683"/>
                <a:gd name="connsiteX9" fmla="*/ 125505 w 1102658"/>
                <a:gd name="connsiteY9" fmla="*/ 340659 h 842683"/>
                <a:gd name="connsiteX10" fmla="*/ 116541 w 1102658"/>
                <a:gd name="connsiteY10" fmla="*/ 367553 h 842683"/>
                <a:gd name="connsiteX11" fmla="*/ 62753 w 1102658"/>
                <a:gd name="connsiteY11" fmla="*/ 403412 h 842683"/>
                <a:gd name="connsiteX12" fmla="*/ 44823 w 1102658"/>
                <a:gd name="connsiteY12" fmla="*/ 421341 h 842683"/>
                <a:gd name="connsiteX13" fmla="*/ 35858 w 1102658"/>
                <a:gd name="connsiteY13" fmla="*/ 448235 h 842683"/>
                <a:gd name="connsiteX14" fmla="*/ 17929 w 1102658"/>
                <a:gd name="connsiteY14" fmla="*/ 466165 h 842683"/>
                <a:gd name="connsiteX15" fmla="*/ 8964 w 1102658"/>
                <a:gd name="connsiteY15" fmla="*/ 519953 h 842683"/>
                <a:gd name="connsiteX16" fmla="*/ 0 w 1102658"/>
                <a:gd name="connsiteY16" fmla="*/ 546847 h 842683"/>
                <a:gd name="connsiteX17" fmla="*/ 17929 w 1102658"/>
                <a:gd name="connsiteY17" fmla="*/ 573741 h 842683"/>
                <a:gd name="connsiteX18" fmla="*/ 53788 w 1102658"/>
                <a:gd name="connsiteY18" fmla="*/ 582706 h 842683"/>
                <a:gd name="connsiteX19" fmla="*/ 62753 w 1102658"/>
                <a:gd name="connsiteY19" fmla="*/ 654424 h 842683"/>
                <a:gd name="connsiteX20" fmla="*/ 89647 w 1102658"/>
                <a:gd name="connsiteY20" fmla="*/ 672353 h 842683"/>
                <a:gd name="connsiteX21" fmla="*/ 143435 w 1102658"/>
                <a:gd name="connsiteY21" fmla="*/ 690283 h 842683"/>
                <a:gd name="connsiteX22" fmla="*/ 197223 w 1102658"/>
                <a:gd name="connsiteY22" fmla="*/ 779930 h 842683"/>
                <a:gd name="connsiteX23" fmla="*/ 233082 w 1102658"/>
                <a:gd name="connsiteY23" fmla="*/ 788894 h 842683"/>
                <a:gd name="connsiteX24" fmla="*/ 358588 w 1102658"/>
                <a:gd name="connsiteY24" fmla="*/ 779930 h 842683"/>
                <a:gd name="connsiteX25" fmla="*/ 385482 w 1102658"/>
                <a:gd name="connsiteY25" fmla="*/ 770965 h 842683"/>
                <a:gd name="connsiteX26" fmla="*/ 448235 w 1102658"/>
                <a:gd name="connsiteY26" fmla="*/ 762000 h 842683"/>
                <a:gd name="connsiteX27" fmla="*/ 502023 w 1102658"/>
                <a:gd name="connsiteY27" fmla="*/ 770965 h 842683"/>
                <a:gd name="connsiteX28" fmla="*/ 537882 w 1102658"/>
                <a:gd name="connsiteY28" fmla="*/ 806824 h 842683"/>
                <a:gd name="connsiteX29" fmla="*/ 546847 w 1102658"/>
                <a:gd name="connsiteY29" fmla="*/ 833718 h 842683"/>
                <a:gd name="connsiteX30" fmla="*/ 573741 w 1102658"/>
                <a:gd name="connsiteY30" fmla="*/ 842683 h 842683"/>
                <a:gd name="connsiteX31" fmla="*/ 672353 w 1102658"/>
                <a:gd name="connsiteY31" fmla="*/ 833718 h 842683"/>
                <a:gd name="connsiteX32" fmla="*/ 941294 w 1102658"/>
                <a:gd name="connsiteY32" fmla="*/ 779930 h 842683"/>
                <a:gd name="connsiteX33" fmla="*/ 1013011 w 1102658"/>
                <a:gd name="connsiteY33" fmla="*/ 753035 h 842683"/>
                <a:gd name="connsiteX34" fmla="*/ 1021976 w 1102658"/>
                <a:gd name="connsiteY34" fmla="*/ 726141 h 842683"/>
                <a:gd name="connsiteX35" fmla="*/ 1013011 w 1102658"/>
                <a:gd name="connsiteY35" fmla="*/ 663388 h 842683"/>
                <a:gd name="connsiteX36" fmla="*/ 1004047 w 1102658"/>
                <a:gd name="connsiteY36" fmla="*/ 636494 h 842683"/>
                <a:gd name="connsiteX37" fmla="*/ 1013011 w 1102658"/>
                <a:gd name="connsiteY37" fmla="*/ 609600 h 842683"/>
                <a:gd name="connsiteX38" fmla="*/ 1048870 w 1102658"/>
                <a:gd name="connsiteY38" fmla="*/ 600635 h 842683"/>
                <a:gd name="connsiteX39" fmla="*/ 1057835 w 1102658"/>
                <a:gd name="connsiteY39" fmla="*/ 573741 h 842683"/>
                <a:gd name="connsiteX40" fmla="*/ 1013011 w 1102658"/>
                <a:gd name="connsiteY40" fmla="*/ 546847 h 842683"/>
                <a:gd name="connsiteX41" fmla="*/ 986117 w 1102658"/>
                <a:gd name="connsiteY41" fmla="*/ 519953 h 842683"/>
                <a:gd name="connsiteX42" fmla="*/ 995082 w 1102658"/>
                <a:gd name="connsiteY42" fmla="*/ 484094 h 842683"/>
                <a:gd name="connsiteX43" fmla="*/ 1030941 w 1102658"/>
                <a:gd name="connsiteY43" fmla="*/ 439271 h 842683"/>
                <a:gd name="connsiteX44" fmla="*/ 1084729 w 1102658"/>
                <a:gd name="connsiteY44" fmla="*/ 367553 h 842683"/>
                <a:gd name="connsiteX45" fmla="*/ 1102658 w 1102658"/>
                <a:gd name="connsiteY45" fmla="*/ 313765 h 842683"/>
                <a:gd name="connsiteX46" fmla="*/ 1084729 w 1102658"/>
                <a:gd name="connsiteY46" fmla="*/ 259977 h 842683"/>
                <a:gd name="connsiteX47" fmla="*/ 1021976 w 1102658"/>
                <a:gd name="connsiteY47" fmla="*/ 242047 h 842683"/>
                <a:gd name="connsiteX48" fmla="*/ 959223 w 1102658"/>
                <a:gd name="connsiteY48" fmla="*/ 215153 h 842683"/>
                <a:gd name="connsiteX49" fmla="*/ 824753 w 1102658"/>
                <a:gd name="connsiteY49" fmla="*/ 206188 h 842683"/>
                <a:gd name="connsiteX50" fmla="*/ 770964 w 1102658"/>
                <a:gd name="connsiteY50" fmla="*/ 161365 h 842683"/>
                <a:gd name="connsiteX51" fmla="*/ 753035 w 1102658"/>
                <a:gd name="connsiteY51" fmla="*/ 107577 h 842683"/>
                <a:gd name="connsiteX52" fmla="*/ 591670 w 1102658"/>
                <a:gd name="connsiteY52" fmla="*/ 107577 h 842683"/>
                <a:gd name="connsiteX53" fmla="*/ 573741 w 1102658"/>
                <a:gd name="connsiteY53" fmla="*/ 89647 h 842683"/>
                <a:gd name="connsiteX54" fmla="*/ 555811 w 1102658"/>
                <a:gd name="connsiteY54" fmla="*/ 35859 h 842683"/>
                <a:gd name="connsiteX55" fmla="*/ 502023 w 1102658"/>
                <a:gd name="connsiteY55" fmla="*/ 0 h 842683"/>
                <a:gd name="connsiteX56" fmla="*/ 430305 w 1102658"/>
                <a:gd name="connsiteY56" fmla="*/ 35859 h 842683"/>
                <a:gd name="connsiteX57" fmla="*/ 430305 w 1102658"/>
                <a:gd name="connsiteY57" fmla="*/ 62753 h 84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02658" h="842683">
                  <a:moveTo>
                    <a:pt x="430305" y="62753"/>
                  </a:moveTo>
                  <a:cubicBezTo>
                    <a:pt x="391458" y="59765"/>
                    <a:pt x="352726" y="53788"/>
                    <a:pt x="313764" y="53788"/>
                  </a:cubicBezTo>
                  <a:cubicBezTo>
                    <a:pt x="295587" y="53788"/>
                    <a:pt x="272052" y="49167"/>
                    <a:pt x="259976" y="62753"/>
                  </a:cubicBezTo>
                  <a:cubicBezTo>
                    <a:pt x="247778" y="76476"/>
                    <a:pt x="252068" y="143896"/>
                    <a:pt x="224117" y="161365"/>
                  </a:cubicBezTo>
                  <a:cubicBezTo>
                    <a:pt x="208090" y="171381"/>
                    <a:pt x="170329" y="179294"/>
                    <a:pt x="170329" y="179294"/>
                  </a:cubicBezTo>
                  <a:cubicBezTo>
                    <a:pt x="166466" y="181869"/>
                    <a:pt x="127470" y="205329"/>
                    <a:pt x="125505" y="215153"/>
                  </a:cubicBezTo>
                  <a:cubicBezTo>
                    <a:pt x="123652" y="224419"/>
                    <a:pt x="129608" y="233944"/>
                    <a:pt x="134470" y="242047"/>
                  </a:cubicBezTo>
                  <a:cubicBezTo>
                    <a:pt x="138819" y="249295"/>
                    <a:pt x="146423" y="254000"/>
                    <a:pt x="152400" y="259977"/>
                  </a:cubicBezTo>
                  <a:cubicBezTo>
                    <a:pt x="149412" y="280895"/>
                    <a:pt x="150117" y="302684"/>
                    <a:pt x="143435" y="322730"/>
                  </a:cubicBezTo>
                  <a:cubicBezTo>
                    <a:pt x="140762" y="330748"/>
                    <a:pt x="129854" y="333411"/>
                    <a:pt x="125505" y="340659"/>
                  </a:cubicBezTo>
                  <a:cubicBezTo>
                    <a:pt x="120643" y="348762"/>
                    <a:pt x="123223" y="360871"/>
                    <a:pt x="116541" y="367553"/>
                  </a:cubicBezTo>
                  <a:cubicBezTo>
                    <a:pt x="101304" y="382790"/>
                    <a:pt x="77990" y="388175"/>
                    <a:pt x="62753" y="403412"/>
                  </a:cubicBezTo>
                  <a:lnTo>
                    <a:pt x="44823" y="421341"/>
                  </a:lnTo>
                  <a:cubicBezTo>
                    <a:pt x="41835" y="430306"/>
                    <a:pt x="40720" y="440132"/>
                    <a:pt x="35858" y="448235"/>
                  </a:cubicBezTo>
                  <a:cubicBezTo>
                    <a:pt x="31510" y="455483"/>
                    <a:pt x="20897" y="458251"/>
                    <a:pt x="17929" y="466165"/>
                  </a:cubicBezTo>
                  <a:cubicBezTo>
                    <a:pt x="11547" y="483184"/>
                    <a:pt x="12907" y="502209"/>
                    <a:pt x="8964" y="519953"/>
                  </a:cubicBezTo>
                  <a:cubicBezTo>
                    <a:pt x="6914" y="529178"/>
                    <a:pt x="2988" y="537882"/>
                    <a:pt x="0" y="546847"/>
                  </a:cubicBezTo>
                  <a:cubicBezTo>
                    <a:pt x="5976" y="555812"/>
                    <a:pt x="8964" y="567765"/>
                    <a:pt x="17929" y="573741"/>
                  </a:cubicBezTo>
                  <a:cubicBezTo>
                    <a:pt x="28181" y="580575"/>
                    <a:pt x="47804" y="571936"/>
                    <a:pt x="53788" y="582706"/>
                  </a:cubicBezTo>
                  <a:cubicBezTo>
                    <a:pt x="65488" y="603766"/>
                    <a:pt x="53805" y="632055"/>
                    <a:pt x="62753" y="654424"/>
                  </a:cubicBezTo>
                  <a:cubicBezTo>
                    <a:pt x="66754" y="664428"/>
                    <a:pt x="79801" y="667977"/>
                    <a:pt x="89647" y="672353"/>
                  </a:cubicBezTo>
                  <a:cubicBezTo>
                    <a:pt x="106917" y="680029"/>
                    <a:pt x="143435" y="690283"/>
                    <a:pt x="143435" y="690283"/>
                  </a:cubicBezTo>
                  <a:cubicBezTo>
                    <a:pt x="151701" y="715081"/>
                    <a:pt x="161425" y="770981"/>
                    <a:pt x="197223" y="779930"/>
                  </a:cubicBezTo>
                  <a:lnTo>
                    <a:pt x="233082" y="788894"/>
                  </a:lnTo>
                  <a:cubicBezTo>
                    <a:pt x="274917" y="785906"/>
                    <a:pt x="316933" y="784830"/>
                    <a:pt x="358588" y="779930"/>
                  </a:cubicBezTo>
                  <a:cubicBezTo>
                    <a:pt x="367973" y="778826"/>
                    <a:pt x="376216" y="772818"/>
                    <a:pt x="385482" y="770965"/>
                  </a:cubicBezTo>
                  <a:cubicBezTo>
                    <a:pt x="406202" y="766821"/>
                    <a:pt x="427317" y="764988"/>
                    <a:pt x="448235" y="762000"/>
                  </a:cubicBezTo>
                  <a:cubicBezTo>
                    <a:pt x="466164" y="764988"/>
                    <a:pt x="485765" y="762836"/>
                    <a:pt x="502023" y="770965"/>
                  </a:cubicBezTo>
                  <a:cubicBezTo>
                    <a:pt x="517142" y="778525"/>
                    <a:pt x="537882" y="806824"/>
                    <a:pt x="537882" y="806824"/>
                  </a:cubicBezTo>
                  <a:cubicBezTo>
                    <a:pt x="540870" y="815789"/>
                    <a:pt x="540165" y="827036"/>
                    <a:pt x="546847" y="833718"/>
                  </a:cubicBezTo>
                  <a:cubicBezTo>
                    <a:pt x="553529" y="840400"/>
                    <a:pt x="564291" y="842683"/>
                    <a:pt x="573741" y="842683"/>
                  </a:cubicBezTo>
                  <a:cubicBezTo>
                    <a:pt x="606747" y="842683"/>
                    <a:pt x="639482" y="836706"/>
                    <a:pt x="672353" y="833718"/>
                  </a:cubicBezTo>
                  <a:cubicBezTo>
                    <a:pt x="786020" y="757939"/>
                    <a:pt x="704667" y="799648"/>
                    <a:pt x="941294" y="779930"/>
                  </a:cubicBezTo>
                  <a:cubicBezTo>
                    <a:pt x="965593" y="775070"/>
                    <a:pt x="995423" y="775020"/>
                    <a:pt x="1013011" y="753035"/>
                  </a:cubicBezTo>
                  <a:cubicBezTo>
                    <a:pt x="1018914" y="745656"/>
                    <a:pt x="1018988" y="735106"/>
                    <a:pt x="1021976" y="726141"/>
                  </a:cubicBezTo>
                  <a:cubicBezTo>
                    <a:pt x="1018988" y="705223"/>
                    <a:pt x="1017155" y="684108"/>
                    <a:pt x="1013011" y="663388"/>
                  </a:cubicBezTo>
                  <a:cubicBezTo>
                    <a:pt x="1011158" y="654122"/>
                    <a:pt x="1004047" y="645944"/>
                    <a:pt x="1004047" y="636494"/>
                  </a:cubicBezTo>
                  <a:cubicBezTo>
                    <a:pt x="1004047" y="627044"/>
                    <a:pt x="1005632" y="615503"/>
                    <a:pt x="1013011" y="609600"/>
                  </a:cubicBezTo>
                  <a:cubicBezTo>
                    <a:pt x="1022632" y="601903"/>
                    <a:pt x="1036917" y="603623"/>
                    <a:pt x="1048870" y="600635"/>
                  </a:cubicBezTo>
                  <a:cubicBezTo>
                    <a:pt x="1051858" y="591670"/>
                    <a:pt x="1059688" y="583007"/>
                    <a:pt x="1057835" y="573741"/>
                  </a:cubicBezTo>
                  <a:cubicBezTo>
                    <a:pt x="1054319" y="556163"/>
                    <a:pt x="1024337" y="550623"/>
                    <a:pt x="1013011" y="546847"/>
                  </a:cubicBezTo>
                  <a:cubicBezTo>
                    <a:pt x="1004046" y="537882"/>
                    <a:pt x="989600" y="532143"/>
                    <a:pt x="986117" y="519953"/>
                  </a:cubicBezTo>
                  <a:cubicBezTo>
                    <a:pt x="982732" y="508106"/>
                    <a:pt x="991697" y="495941"/>
                    <a:pt x="995082" y="484094"/>
                  </a:cubicBezTo>
                  <a:cubicBezTo>
                    <a:pt x="1006669" y="443542"/>
                    <a:pt x="997080" y="466360"/>
                    <a:pt x="1030941" y="439271"/>
                  </a:cubicBezTo>
                  <a:cubicBezTo>
                    <a:pt x="1050247" y="423826"/>
                    <a:pt x="1079517" y="383190"/>
                    <a:pt x="1084729" y="367553"/>
                  </a:cubicBezTo>
                  <a:lnTo>
                    <a:pt x="1102658" y="313765"/>
                  </a:lnTo>
                  <a:cubicBezTo>
                    <a:pt x="1096682" y="295836"/>
                    <a:pt x="1103064" y="264561"/>
                    <a:pt x="1084729" y="259977"/>
                  </a:cubicBezTo>
                  <a:cubicBezTo>
                    <a:pt x="1073238" y="257104"/>
                    <a:pt x="1034838" y="248478"/>
                    <a:pt x="1021976" y="242047"/>
                  </a:cubicBezTo>
                  <a:cubicBezTo>
                    <a:pt x="983997" y="223058"/>
                    <a:pt x="1006487" y="220128"/>
                    <a:pt x="959223" y="215153"/>
                  </a:cubicBezTo>
                  <a:cubicBezTo>
                    <a:pt x="914547" y="210450"/>
                    <a:pt x="869576" y="209176"/>
                    <a:pt x="824753" y="206188"/>
                  </a:cubicBezTo>
                  <a:cubicBezTo>
                    <a:pt x="808013" y="195028"/>
                    <a:pt x="781115" y="179638"/>
                    <a:pt x="770964" y="161365"/>
                  </a:cubicBezTo>
                  <a:cubicBezTo>
                    <a:pt x="761786" y="144844"/>
                    <a:pt x="753035" y="107577"/>
                    <a:pt x="753035" y="107577"/>
                  </a:cubicBezTo>
                  <a:cubicBezTo>
                    <a:pt x="700311" y="112370"/>
                    <a:pt x="644249" y="125103"/>
                    <a:pt x="591670" y="107577"/>
                  </a:cubicBezTo>
                  <a:cubicBezTo>
                    <a:pt x="583652" y="104904"/>
                    <a:pt x="579717" y="95624"/>
                    <a:pt x="573741" y="89647"/>
                  </a:cubicBezTo>
                  <a:cubicBezTo>
                    <a:pt x="567764" y="71718"/>
                    <a:pt x="571536" y="46342"/>
                    <a:pt x="555811" y="35859"/>
                  </a:cubicBezTo>
                  <a:lnTo>
                    <a:pt x="502023" y="0"/>
                  </a:lnTo>
                  <a:cubicBezTo>
                    <a:pt x="478117" y="11953"/>
                    <a:pt x="452544" y="21033"/>
                    <a:pt x="430305" y="35859"/>
                  </a:cubicBezTo>
                  <a:lnTo>
                    <a:pt x="430305" y="627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661" name="Oval 660"/>
            <p:cNvSpPr/>
            <p:nvPr/>
          </p:nvSpPr>
          <p:spPr>
            <a:xfrm>
              <a:off x="3838421" y="-575781"/>
              <a:ext cx="470861" cy="362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662" name="Group 661"/>
          <p:cNvGrpSpPr/>
          <p:nvPr/>
        </p:nvGrpSpPr>
        <p:grpSpPr>
          <a:xfrm>
            <a:off x="6700732" y="3298204"/>
            <a:ext cx="309590" cy="259481"/>
            <a:chOff x="3439400" y="1441938"/>
            <a:chExt cx="844814" cy="604911"/>
          </a:xfrm>
        </p:grpSpPr>
        <p:sp>
          <p:nvSpPr>
            <p:cNvPr id="663" name="Freeform 662"/>
            <p:cNvSpPr/>
            <p:nvPr/>
          </p:nvSpPr>
          <p:spPr>
            <a:xfrm>
              <a:off x="3439400" y="1441938"/>
              <a:ext cx="844814" cy="604911"/>
            </a:xfrm>
            <a:custGeom>
              <a:avLst/>
              <a:gdLst>
                <a:gd name="connsiteX0" fmla="*/ 316674 w 844814"/>
                <a:gd name="connsiteY0" fmla="*/ 119576 h 604911"/>
                <a:gd name="connsiteX1" fmla="*/ 274471 w 844814"/>
                <a:gd name="connsiteY1" fmla="*/ 70339 h 604911"/>
                <a:gd name="connsiteX2" fmla="*/ 253369 w 844814"/>
                <a:gd name="connsiteY2" fmla="*/ 49237 h 604911"/>
                <a:gd name="connsiteX3" fmla="*/ 183031 w 844814"/>
                <a:gd name="connsiteY3" fmla="*/ 14068 h 604911"/>
                <a:gd name="connsiteX4" fmla="*/ 161929 w 844814"/>
                <a:gd name="connsiteY4" fmla="*/ 21102 h 604911"/>
                <a:gd name="connsiteX5" fmla="*/ 190065 w 844814"/>
                <a:gd name="connsiteY5" fmla="*/ 70339 h 604911"/>
                <a:gd name="connsiteX6" fmla="*/ 204132 w 844814"/>
                <a:gd name="connsiteY6" fmla="*/ 91440 h 604911"/>
                <a:gd name="connsiteX7" fmla="*/ 246335 w 844814"/>
                <a:gd name="connsiteY7" fmla="*/ 105508 h 604911"/>
                <a:gd name="connsiteX8" fmla="*/ 267437 w 844814"/>
                <a:gd name="connsiteY8" fmla="*/ 126610 h 604911"/>
                <a:gd name="connsiteX9" fmla="*/ 281505 w 844814"/>
                <a:gd name="connsiteY9" fmla="*/ 147711 h 604911"/>
                <a:gd name="connsiteX10" fmla="*/ 274471 w 844814"/>
                <a:gd name="connsiteY10" fmla="*/ 182880 h 604911"/>
                <a:gd name="connsiteX11" fmla="*/ 253369 w 844814"/>
                <a:gd name="connsiteY11" fmla="*/ 189914 h 604911"/>
                <a:gd name="connsiteX12" fmla="*/ 119726 w 844814"/>
                <a:gd name="connsiteY12" fmla="*/ 196948 h 604911"/>
                <a:gd name="connsiteX13" fmla="*/ 98625 w 844814"/>
                <a:gd name="connsiteY13" fmla="*/ 211016 h 604911"/>
                <a:gd name="connsiteX14" fmla="*/ 70489 w 844814"/>
                <a:gd name="connsiteY14" fmla="*/ 218050 h 604911"/>
                <a:gd name="connsiteX15" fmla="*/ 49388 w 844814"/>
                <a:gd name="connsiteY15" fmla="*/ 225084 h 604911"/>
                <a:gd name="connsiteX16" fmla="*/ 126760 w 844814"/>
                <a:gd name="connsiteY16" fmla="*/ 253219 h 604911"/>
                <a:gd name="connsiteX17" fmla="*/ 105658 w 844814"/>
                <a:gd name="connsiteY17" fmla="*/ 267287 h 604911"/>
                <a:gd name="connsiteX18" fmla="*/ 42354 w 844814"/>
                <a:gd name="connsiteY18" fmla="*/ 281354 h 604911"/>
                <a:gd name="connsiteX19" fmla="*/ 151 w 844814"/>
                <a:gd name="connsiteY19" fmla="*/ 316524 h 604911"/>
                <a:gd name="connsiteX20" fmla="*/ 14218 w 844814"/>
                <a:gd name="connsiteY20" fmla="*/ 351693 h 604911"/>
                <a:gd name="connsiteX21" fmla="*/ 70489 w 844814"/>
                <a:gd name="connsiteY21" fmla="*/ 344659 h 604911"/>
                <a:gd name="connsiteX22" fmla="*/ 105658 w 844814"/>
                <a:gd name="connsiteY22" fmla="*/ 337625 h 604911"/>
                <a:gd name="connsiteX23" fmla="*/ 112692 w 844814"/>
                <a:gd name="connsiteY23" fmla="*/ 316524 h 604911"/>
                <a:gd name="connsiteX24" fmla="*/ 154895 w 844814"/>
                <a:gd name="connsiteY24" fmla="*/ 288388 h 604911"/>
                <a:gd name="connsiteX25" fmla="*/ 197098 w 844814"/>
                <a:gd name="connsiteY25" fmla="*/ 274320 h 604911"/>
                <a:gd name="connsiteX26" fmla="*/ 260403 w 844814"/>
                <a:gd name="connsiteY26" fmla="*/ 281354 h 604911"/>
                <a:gd name="connsiteX27" fmla="*/ 253369 w 844814"/>
                <a:gd name="connsiteY27" fmla="*/ 337625 h 604911"/>
                <a:gd name="connsiteX28" fmla="*/ 232268 w 844814"/>
                <a:gd name="connsiteY28" fmla="*/ 379828 h 604911"/>
                <a:gd name="connsiteX29" fmla="*/ 211166 w 844814"/>
                <a:gd name="connsiteY29" fmla="*/ 400930 h 604911"/>
                <a:gd name="connsiteX30" fmla="*/ 197098 w 844814"/>
                <a:gd name="connsiteY30" fmla="*/ 443133 h 604911"/>
                <a:gd name="connsiteX31" fmla="*/ 168963 w 844814"/>
                <a:gd name="connsiteY31" fmla="*/ 492370 h 604911"/>
                <a:gd name="connsiteX32" fmla="*/ 218200 w 844814"/>
                <a:gd name="connsiteY32" fmla="*/ 506437 h 604911"/>
                <a:gd name="connsiteX33" fmla="*/ 225234 w 844814"/>
                <a:gd name="connsiteY33" fmla="*/ 471268 h 604911"/>
                <a:gd name="connsiteX34" fmla="*/ 246335 w 844814"/>
                <a:gd name="connsiteY34" fmla="*/ 429065 h 604911"/>
                <a:gd name="connsiteX35" fmla="*/ 253369 w 844814"/>
                <a:gd name="connsiteY35" fmla="*/ 407964 h 604911"/>
                <a:gd name="connsiteX36" fmla="*/ 274471 w 844814"/>
                <a:gd name="connsiteY36" fmla="*/ 393896 h 604911"/>
                <a:gd name="connsiteX37" fmla="*/ 323708 w 844814"/>
                <a:gd name="connsiteY37" fmla="*/ 400930 h 604911"/>
                <a:gd name="connsiteX38" fmla="*/ 330742 w 844814"/>
                <a:gd name="connsiteY38" fmla="*/ 422031 h 604911"/>
                <a:gd name="connsiteX39" fmla="*/ 337775 w 844814"/>
                <a:gd name="connsiteY39" fmla="*/ 492370 h 604911"/>
                <a:gd name="connsiteX40" fmla="*/ 344809 w 844814"/>
                <a:gd name="connsiteY40" fmla="*/ 513471 h 604911"/>
                <a:gd name="connsiteX41" fmla="*/ 351843 w 844814"/>
                <a:gd name="connsiteY41" fmla="*/ 548640 h 604911"/>
                <a:gd name="connsiteX42" fmla="*/ 365911 w 844814"/>
                <a:gd name="connsiteY42" fmla="*/ 569742 h 604911"/>
                <a:gd name="connsiteX43" fmla="*/ 372945 w 844814"/>
                <a:gd name="connsiteY43" fmla="*/ 590844 h 604911"/>
                <a:gd name="connsiteX44" fmla="*/ 401080 w 844814"/>
                <a:gd name="connsiteY44" fmla="*/ 604911 h 604911"/>
                <a:gd name="connsiteX45" fmla="*/ 408114 w 844814"/>
                <a:gd name="connsiteY45" fmla="*/ 583810 h 604911"/>
                <a:gd name="connsiteX46" fmla="*/ 394046 w 844814"/>
                <a:gd name="connsiteY46" fmla="*/ 541607 h 604911"/>
                <a:gd name="connsiteX47" fmla="*/ 387012 w 844814"/>
                <a:gd name="connsiteY47" fmla="*/ 520505 h 604911"/>
                <a:gd name="connsiteX48" fmla="*/ 379978 w 844814"/>
                <a:gd name="connsiteY48" fmla="*/ 499404 h 604911"/>
                <a:gd name="connsiteX49" fmla="*/ 372945 w 844814"/>
                <a:gd name="connsiteY49" fmla="*/ 478302 h 604911"/>
                <a:gd name="connsiteX50" fmla="*/ 379978 w 844814"/>
                <a:gd name="connsiteY50" fmla="*/ 429065 h 604911"/>
                <a:gd name="connsiteX51" fmla="*/ 401080 w 844814"/>
                <a:gd name="connsiteY51" fmla="*/ 422031 h 604911"/>
                <a:gd name="connsiteX52" fmla="*/ 471418 w 844814"/>
                <a:gd name="connsiteY52" fmla="*/ 429065 h 604911"/>
                <a:gd name="connsiteX53" fmla="*/ 492520 w 844814"/>
                <a:gd name="connsiteY53" fmla="*/ 450167 h 604911"/>
                <a:gd name="connsiteX54" fmla="*/ 513622 w 844814"/>
                <a:gd name="connsiteY54" fmla="*/ 457200 h 604911"/>
                <a:gd name="connsiteX55" fmla="*/ 527689 w 844814"/>
                <a:gd name="connsiteY55" fmla="*/ 478302 h 604911"/>
                <a:gd name="connsiteX56" fmla="*/ 548791 w 844814"/>
                <a:gd name="connsiteY56" fmla="*/ 499404 h 604911"/>
                <a:gd name="connsiteX57" fmla="*/ 562858 w 844814"/>
                <a:gd name="connsiteY57" fmla="*/ 520505 h 604911"/>
                <a:gd name="connsiteX58" fmla="*/ 590994 w 844814"/>
                <a:gd name="connsiteY58" fmla="*/ 541607 h 604911"/>
                <a:gd name="connsiteX59" fmla="*/ 633197 w 844814"/>
                <a:gd name="connsiteY59" fmla="*/ 569742 h 604911"/>
                <a:gd name="connsiteX60" fmla="*/ 640231 w 844814"/>
                <a:gd name="connsiteY60" fmla="*/ 513471 h 604911"/>
                <a:gd name="connsiteX61" fmla="*/ 619129 w 844814"/>
                <a:gd name="connsiteY61" fmla="*/ 499404 h 604911"/>
                <a:gd name="connsiteX62" fmla="*/ 576926 w 844814"/>
                <a:gd name="connsiteY62" fmla="*/ 485336 h 604911"/>
                <a:gd name="connsiteX63" fmla="*/ 583960 w 844814"/>
                <a:gd name="connsiteY63" fmla="*/ 450167 h 604911"/>
                <a:gd name="connsiteX64" fmla="*/ 633197 w 844814"/>
                <a:gd name="connsiteY64" fmla="*/ 443133 h 604911"/>
                <a:gd name="connsiteX65" fmla="*/ 612095 w 844814"/>
                <a:gd name="connsiteY65" fmla="*/ 436099 h 604911"/>
                <a:gd name="connsiteX66" fmla="*/ 583960 w 844814"/>
                <a:gd name="connsiteY66" fmla="*/ 429065 h 604911"/>
                <a:gd name="connsiteX67" fmla="*/ 576926 w 844814"/>
                <a:gd name="connsiteY67" fmla="*/ 407964 h 604911"/>
                <a:gd name="connsiteX68" fmla="*/ 682434 w 844814"/>
                <a:gd name="connsiteY68" fmla="*/ 351693 h 604911"/>
                <a:gd name="connsiteX69" fmla="*/ 724637 w 844814"/>
                <a:gd name="connsiteY69" fmla="*/ 372794 h 604911"/>
                <a:gd name="connsiteX70" fmla="*/ 766840 w 844814"/>
                <a:gd name="connsiteY70" fmla="*/ 365760 h 604911"/>
                <a:gd name="connsiteX71" fmla="*/ 787942 w 844814"/>
                <a:gd name="connsiteY71" fmla="*/ 344659 h 604911"/>
                <a:gd name="connsiteX72" fmla="*/ 717603 w 844814"/>
                <a:gd name="connsiteY72" fmla="*/ 302456 h 604911"/>
                <a:gd name="connsiteX73" fmla="*/ 696502 w 844814"/>
                <a:gd name="connsiteY73" fmla="*/ 295422 h 604911"/>
                <a:gd name="connsiteX74" fmla="*/ 689468 w 844814"/>
                <a:gd name="connsiteY74" fmla="*/ 274320 h 604911"/>
                <a:gd name="connsiteX75" fmla="*/ 731671 w 844814"/>
                <a:gd name="connsiteY75" fmla="*/ 267287 h 604911"/>
                <a:gd name="connsiteX76" fmla="*/ 766840 w 844814"/>
                <a:gd name="connsiteY76" fmla="*/ 260253 h 604911"/>
                <a:gd name="connsiteX77" fmla="*/ 794975 w 844814"/>
                <a:gd name="connsiteY77" fmla="*/ 246185 h 604911"/>
                <a:gd name="connsiteX78" fmla="*/ 837178 w 844814"/>
                <a:gd name="connsiteY78" fmla="*/ 218050 h 604911"/>
                <a:gd name="connsiteX79" fmla="*/ 844212 w 844814"/>
                <a:gd name="connsiteY79" fmla="*/ 196948 h 604911"/>
                <a:gd name="connsiteX80" fmla="*/ 823111 w 844814"/>
                <a:gd name="connsiteY80" fmla="*/ 182880 h 604911"/>
                <a:gd name="connsiteX81" fmla="*/ 759806 w 844814"/>
                <a:gd name="connsiteY81" fmla="*/ 196948 h 604911"/>
                <a:gd name="connsiteX82" fmla="*/ 731671 w 844814"/>
                <a:gd name="connsiteY82" fmla="*/ 211016 h 604911"/>
                <a:gd name="connsiteX83" fmla="*/ 710569 w 844814"/>
                <a:gd name="connsiteY83" fmla="*/ 218050 h 604911"/>
                <a:gd name="connsiteX84" fmla="*/ 689468 w 844814"/>
                <a:gd name="connsiteY84" fmla="*/ 239151 h 604911"/>
                <a:gd name="connsiteX85" fmla="*/ 640231 w 844814"/>
                <a:gd name="connsiteY85" fmla="*/ 232117 h 604911"/>
                <a:gd name="connsiteX86" fmla="*/ 654298 w 844814"/>
                <a:gd name="connsiteY86" fmla="*/ 211016 h 604911"/>
                <a:gd name="connsiteX87" fmla="*/ 710569 w 844814"/>
                <a:gd name="connsiteY87" fmla="*/ 196948 h 604911"/>
                <a:gd name="connsiteX88" fmla="*/ 752772 w 844814"/>
                <a:gd name="connsiteY88" fmla="*/ 168813 h 604911"/>
                <a:gd name="connsiteX89" fmla="*/ 773874 w 844814"/>
                <a:gd name="connsiteY89" fmla="*/ 140677 h 604911"/>
                <a:gd name="connsiteX90" fmla="*/ 794975 w 844814"/>
                <a:gd name="connsiteY90" fmla="*/ 119576 h 604911"/>
                <a:gd name="connsiteX91" fmla="*/ 809043 w 844814"/>
                <a:gd name="connsiteY91" fmla="*/ 91440 h 604911"/>
                <a:gd name="connsiteX92" fmla="*/ 787942 w 844814"/>
                <a:gd name="connsiteY92" fmla="*/ 84407 h 604911"/>
                <a:gd name="connsiteX93" fmla="*/ 745738 w 844814"/>
                <a:gd name="connsiteY93" fmla="*/ 105508 h 604911"/>
                <a:gd name="connsiteX94" fmla="*/ 724637 w 844814"/>
                <a:gd name="connsiteY94" fmla="*/ 112542 h 604911"/>
                <a:gd name="connsiteX95" fmla="*/ 703535 w 844814"/>
                <a:gd name="connsiteY95" fmla="*/ 126610 h 604911"/>
                <a:gd name="connsiteX96" fmla="*/ 661332 w 844814"/>
                <a:gd name="connsiteY96" fmla="*/ 140677 h 604911"/>
                <a:gd name="connsiteX97" fmla="*/ 612095 w 844814"/>
                <a:gd name="connsiteY97" fmla="*/ 168813 h 604911"/>
                <a:gd name="connsiteX98" fmla="*/ 576926 w 844814"/>
                <a:gd name="connsiteY98" fmla="*/ 161779 h 604911"/>
                <a:gd name="connsiteX99" fmla="*/ 583960 w 844814"/>
                <a:gd name="connsiteY99" fmla="*/ 98474 h 604911"/>
                <a:gd name="connsiteX100" fmla="*/ 590994 w 844814"/>
                <a:gd name="connsiteY100" fmla="*/ 77373 h 604911"/>
                <a:gd name="connsiteX101" fmla="*/ 583960 w 844814"/>
                <a:gd name="connsiteY101" fmla="*/ 49237 h 604911"/>
                <a:gd name="connsiteX102" fmla="*/ 548791 w 844814"/>
                <a:gd name="connsiteY102" fmla="*/ 77373 h 604911"/>
                <a:gd name="connsiteX103" fmla="*/ 527689 w 844814"/>
                <a:gd name="connsiteY103" fmla="*/ 70339 h 604911"/>
                <a:gd name="connsiteX104" fmla="*/ 520655 w 844814"/>
                <a:gd name="connsiteY104" fmla="*/ 49237 h 604911"/>
                <a:gd name="connsiteX105" fmla="*/ 492520 w 844814"/>
                <a:gd name="connsiteY105" fmla="*/ 63305 h 604911"/>
                <a:gd name="connsiteX106" fmla="*/ 485486 w 844814"/>
                <a:gd name="connsiteY106" fmla="*/ 91440 h 604911"/>
                <a:gd name="connsiteX107" fmla="*/ 471418 w 844814"/>
                <a:gd name="connsiteY107" fmla="*/ 112542 h 604911"/>
                <a:gd name="connsiteX108" fmla="*/ 415148 w 844814"/>
                <a:gd name="connsiteY108" fmla="*/ 105508 h 604911"/>
                <a:gd name="connsiteX109" fmla="*/ 401080 w 844814"/>
                <a:gd name="connsiteY109" fmla="*/ 63305 h 604911"/>
                <a:gd name="connsiteX110" fmla="*/ 394046 w 844814"/>
                <a:gd name="connsiteY110" fmla="*/ 42204 h 604911"/>
                <a:gd name="connsiteX111" fmla="*/ 387012 w 844814"/>
                <a:gd name="connsiteY111" fmla="*/ 21102 h 604911"/>
                <a:gd name="connsiteX112" fmla="*/ 365911 w 844814"/>
                <a:gd name="connsiteY112" fmla="*/ 14068 h 604911"/>
                <a:gd name="connsiteX113" fmla="*/ 316674 w 844814"/>
                <a:gd name="connsiteY113" fmla="*/ 0 h 604911"/>
                <a:gd name="connsiteX114" fmla="*/ 309640 w 844814"/>
                <a:gd name="connsiteY114" fmla="*/ 21102 h 604911"/>
                <a:gd name="connsiteX115" fmla="*/ 330742 w 844814"/>
                <a:gd name="connsiteY115" fmla="*/ 35170 h 604911"/>
                <a:gd name="connsiteX116" fmla="*/ 351843 w 844814"/>
                <a:gd name="connsiteY116" fmla="*/ 77373 h 604911"/>
                <a:gd name="connsiteX117" fmla="*/ 316674 w 844814"/>
                <a:gd name="connsiteY117" fmla="*/ 119576 h 60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44814" h="604911">
                  <a:moveTo>
                    <a:pt x="316674" y="119576"/>
                  </a:moveTo>
                  <a:cubicBezTo>
                    <a:pt x="303779" y="118404"/>
                    <a:pt x="311500" y="125880"/>
                    <a:pt x="274471" y="70339"/>
                  </a:cubicBezTo>
                  <a:cubicBezTo>
                    <a:pt x="268953" y="62062"/>
                    <a:pt x="261221" y="55344"/>
                    <a:pt x="253369" y="49237"/>
                  </a:cubicBezTo>
                  <a:cubicBezTo>
                    <a:pt x="213701" y="18385"/>
                    <a:pt x="221520" y="23691"/>
                    <a:pt x="183031" y="14068"/>
                  </a:cubicBezTo>
                  <a:cubicBezTo>
                    <a:pt x="175997" y="16413"/>
                    <a:pt x="164274" y="14068"/>
                    <a:pt x="161929" y="21102"/>
                  </a:cubicBezTo>
                  <a:cubicBezTo>
                    <a:pt x="151657" y="51918"/>
                    <a:pt x="172426" y="58580"/>
                    <a:pt x="190065" y="70339"/>
                  </a:cubicBezTo>
                  <a:cubicBezTo>
                    <a:pt x="194754" y="77373"/>
                    <a:pt x="196964" y="86960"/>
                    <a:pt x="204132" y="91440"/>
                  </a:cubicBezTo>
                  <a:cubicBezTo>
                    <a:pt x="216707" y="99299"/>
                    <a:pt x="246335" y="105508"/>
                    <a:pt x="246335" y="105508"/>
                  </a:cubicBezTo>
                  <a:cubicBezTo>
                    <a:pt x="253369" y="112542"/>
                    <a:pt x="261069" y="118968"/>
                    <a:pt x="267437" y="126610"/>
                  </a:cubicBezTo>
                  <a:cubicBezTo>
                    <a:pt x="272849" y="133104"/>
                    <a:pt x="280456" y="139323"/>
                    <a:pt x="281505" y="147711"/>
                  </a:cubicBezTo>
                  <a:cubicBezTo>
                    <a:pt x="282988" y="159574"/>
                    <a:pt x="281103" y="172933"/>
                    <a:pt x="274471" y="182880"/>
                  </a:cubicBezTo>
                  <a:cubicBezTo>
                    <a:pt x="270358" y="189049"/>
                    <a:pt x="260753" y="189243"/>
                    <a:pt x="253369" y="189914"/>
                  </a:cubicBezTo>
                  <a:cubicBezTo>
                    <a:pt x="208943" y="193953"/>
                    <a:pt x="164274" y="194603"/>
                    <a:pt x="119726" y="196948"/>
                  </a:cubicBezTo>
                  <a:cubicBezTo>
                    <a:pt x="112692" y="201637"/>
                    <a:pt x="106395" y="207686"/>
                    <a:pt x="98625" y="211016"/>
                  </a:cubicBezTo>
                  <a:cubicBezTo>
                    <a:pt x="89739" y="214824"/>
                    <a:pt x="79784" y="215394"/>
                    <a:pt x="70489" y="218050"/>
                  </a:cubicBezTo>
                  <a:cubicBezTo>
                    <a:pt x="63360" y="220087"/>
                    <a:pt x="56422" y="222739"/>
                    <a:pt x="49388" y="225084"/>
                  </a:cubicBezTo>
                  <a:cubicBezTo>
                    <a:pt x="66999" y="277913"/>
                    <a:pt x="39113" y="215655"/>
                    <a:pt x="126760" y="253219"/>
                  </a:cubicBezTo>
                  <a:cubicBezTo>
                    <a:pt x="134530" y="256549"/>
                    <a:pt x="113219" y="263506"/>
                    <a:pt x="105658" y="267287"/>
                  </a:cubicBezTo>
                  <a:cubicBezTo>
                    <a:pt x="88345" y="275943"/>
                    <a:pt x="58557" y="278654"/>
                    <a:pt x="42354" y="281354"/>
                  </a:cubicBezTo>
                  <a:cubicBezTo>
                    <a:pt x="34942" y="286295"/>
                    <a:pt x="1382" y="306676"/>
                    <a:pt x="151" y="316524"/>
                  </a:cubicBezTo>
                  <a:cubicBezTo>
                    <a:pt x="-1415" y="329052"/>
                    <a:pt x="9529" y="339970"/>
                    <a:pt x="14218" y="351693"/>
                  </a:cubicBezTo>
                  <a:cubicBezTo>
                    <a:pt x="32975" y="349348"/>
                    <a:pt x="51806" y="347533"/>
                    <a:pt x="70489" y="344659"/>
                  </a:cubicBezTo>
                  <a:cubicBezTo>
                    <a:pt x="82305" y="342841"/>
                    <a:pt x="95711" y="344256"/>
                    <a:pt x="105658" y="337625"/>
                  </a:cubicBezTo>
                  <a:cubicBezTo>
                    <a:pt x="111827" y="333512"/>
                    <a:pt x="107449" y="321767"/>
                    <a:pt x="112692" y="316524"/>
                  </a:cubicBezTo>
                  <a:cubicBezTo>
                    <a:pt x="124647" y="304569"/>
                    <a:pt x="138855" y="293735"/>
                    <a:pt x="154895" y="288388"/>
                  </a:cubicBezTo>
                  <a:lnTo>
                    <a:pt x="197098" y="274320"/>
                  </a:lnTo>
                  <a:cubicBezTo>
                    <a:pt x="218200" y="276665"/>
                    <a:pt x="246298" y="265485"/>
                    <a:pt x="260403" y="281354"/>
                  </a:cubicBezTo>
                  <a:cubicBezTo>
                    <a:pt x="272961" y="295482"/>
                    <a:pt x="256751" y="319027"/>
                    <a:pt x="253369" y="337625"/>
                  </a:cubicBezTo>
                  <a:cubicBezTo>
                    <a:pt x="250418" y="353855"/>
                    <a:pt x="242745" y="367256"/>
                    <a:pt x="232268" y="379828"/>
                  </a:cubicBezTo>
                  <a:cubicBezTo>
                    <a:pt x="225900" y="387470"/>
                    <a:pt x="218200" y="393896"/>
                    <a:pt x="211166" y="400930"/>
                  </a:cubicBezTo>
                  <a:cubicBezTo>
                    <a:pt x="206477" y="414998"/>
                    <a:pt x="205323" y="430795"/>
                    <a:pt x="197098" y="443133"/>
                  </a:cubicBezTo>
                  <a:cubicBezTo>
                    <a:pt x="177215" y="472959"/>
                    <a:pt x="186811" y="456673"/>
                    <a:pt x="168963" y="492370"/>
                  </a:cubicBezTo>
                  <a:cubicBezTo>
                    <a:pt x="175128" y="517029"/>
                    <a:pt x="173676" y="550961"/>
                    <a:pt x="218200" y="506437"/>
                  </a:cubicBezTo>
                  <a:cubicBezTo>
                    <a:pt x="226654" y="497983"/>
                    <a:pt x="222334" y="482866"/>
                    <a:pt x="225234" y="471268"/>
                  </a:cubicBezTo>
                  <a:cubicBezTo>
                    <a:pt x="234073" y="435913"/>
                    <a:pt x="229146" y="463445"/>
                    <a:pt x="246335" y="429065"/>
                  </a:cubicBezTo>
                  <a:cubicBezTo>
                    <a:pt x="249651" y="422434"/>
                    <a:pt x="248737" y="413753"/>
                    <a:pt x="253369" y="407964"/>
                  </a:cubicBezTo>
                  <a:cubicBezTo>
                    <a:pt x="258650" y="401363"/>
                    <a:pt x="267437" y="398585"/>
                    <a:pt x="274471" y="393896"/>
                  </a:cubicBezTo>
                  <a:cubicBezTo>
                    <a:pt x="290883" y="396241"/>
                    <a:pt x="308879" y="393516"/>
                    <a:pt x="323708" y="400930"/>
                  </a:cubicBezTo>
                  <a:cubicBezTo>
                    <a:pt x="330339" y="404246"/>
                    <a:pt x="329615" y="414703"/>
                    <a:pt x="330742" y="422031"/>
                  </a:cubicBezTo>
                  <a:cubicBezTo>
                    <a:pt x="334325" y="445320"/>
                    <a:pt x="334192" y="469081"/>
                    <a:pt x="337775" y="492370"/>
                  </a:cubicBezTo>
                  <a:cubicBezTo>
                    <a:pt x="338902" y="499698"/>
                    <a:pt x="343011" y="506278"/>
                    <a:pt x="344809" y="513471"/>
                  </a:cubicBezTo>
                  <a:cubicBezTo>
                    <a:pt x="347709" y="525069"/>
                    <a:pt x="347645" y="537446"/>
                    <a:pt x="351843" y="548640"/>
                  </a:cubicBezTo>
                  <a:cubicBezTo>
                    <a:pt x="354811" y="556556"/>
                    <a:pt x="362130" y="562181"/>
                    <a:pt x="365911" y="569742"/>
                  </a:cubicBezTo>
                  <a:cubicBezTo>
                    <a:pt x="369227" y="576374"/>
                    <a:pt x="367702" y="585601"/>
                    <a:pt x="372945" y="590844"/>
                  </a:cubicBezTo>
                  <a:cubicBezTo>
                    <a:pt x="380359" y="598258"/>
                    <a:pt x="391702" y="600222"/>
                    <a:pt x="401080" y="604911"/>
                  </a:cubicBezTo>
                  <a:cubicBezTo>
                    <a:pt x="403425" y="597877"/>
                    <a:pt x="408933" y="591179"/>
                    <a:pt x="408114" y="583810"/>
                  </a:cubicBezTo>
                  <a:cubicBezTo>
                    <a:pt x="406476" y="569072"/>
                    <a:pt x="398735" y="555675"/>
                    <a:pt x="394046" y="541607"/>
                  </a:cubicBezTo>
                  <a:lnTo>
                    <a:pt x="387012" y="520505"/>
                  </a:lnTo>
                  <a:lnTo>
                    <a:pt x="379978" y="499404"/>
                  </a:lnTo>
                  <a:lnTo>
                    <a:pt x="372945" y="478302"/>
                  </a:lnTo>
                  <a:cubicBezTo>
                    <a:pt x="375289" y="461890"/>
                    <a:pt x="372564" y="443894"/>
                    <a:pt x="379978" y="429065"/>
                  </a:cubicBezTo>
                  <a:cubicBezTo>
                    <a:pt x="383294" y="422433"/>
                    <a:pt x="393666" y="422031"/>
                    <a:pt x="401080" y="422031"/>
                  </a:cubicBezTo>
                  <a:cubicBezTo>
                    <a:pt x="424643" y="422031"/>
                    <a:pt x="447972" y="426720"/>
                    <a:pt x="471418" y="429065"/>
                  </a:cubicBezTo>
                  <a:cubicBezTo>
                    <a:pt x="478452" y="436099"/>
                    <a:pt x="484243" y="444649"/>
                    <a:pt x="492520" y="450167"/>
                  </a:cubicBezTo>
                  <a:cubicBezTo>
                    <a:pt x="498689" y="454280"/>
                    <a:pt x="507832" y="452568"/>
                    <a:pt x="513622" y="457200"/>
                  </a:cubicBezTo>
                  <a:cubicBezTo>
                    <a:pt x="520223" y="462481"/>
                    <a:pt x="522277" y="471808"/>
                    <a:pt x="527689" y="478302"/>
                  </a:cubicBezTo>
                  <a:cubicBezTo>
                    <a:pt x="534057" y="485944"/>
                    <a:pt x="542423" y="491762"/>
                    <a:pt x="548791" y="499404"/>
                  </a:cubicBezTo>
                  <a:cubicBezTo>
                    <a:pt x="554203" y="505898"/>
                    <a:pt x="556881" y="514528"/>
                    <a:pt x="562858" y="520505"/>
                  </a:cubicBezTo>
                  <a:cubicBezTo>
                    <a:pt x="571148" y="528795"/>
                    <a:pt x="582093" y="533978"/>
                    <a:pt x="590994" y="541607"/>
                  </a:cubicBezTo>
                  <a:cubicBezTo>
                    <a:pt x="624523" y="570346"/>
                    <a:pt x="597303" y="557777"/>
                    <a:pt x="633197" y="569742"/>
                  </a:cubicBezTo>
                  <a:cubicBezTo>
                    <a:pt x="647750" y="547912"/>
                    <a:pt x="657615" y="543892"/>
                    <a:pt x="640231" y="513471"/>
                  </a:cubicBezTo>
                  <a:cubicBezTo>
                    <a:pt x="636037" y="506131"/>
                    <a:pt x="626854" y="502837"/>
                    <a:pt x="619129" y="499404"/>
                  </a:cubicBezTo>
                  <a:cubicBezTo>
                    <a:pt x="605578" y="493382"/>
                    <a:pt x="576926" y="485336"/>
                    <a:pt x="576926" y="485336"/>
                  </a:cubicBezTo>
                  <a:cubicBezTo>
                    <a:pt x="579271" y="473613"/>
                    <a:pt x="574396" y="457340"/>
                    <a:pt x="583960" y="450167"/>
                  </a:cubicBezTo>
                  <a:cubicBezTo>
                    <a:pt x="597223" y="440220"/>
                    <a:pt x="618368" y="450548"/>
                    <a:pt x="633197" y="443133"/>
                  </a:cubicBezTo>
                  <a:cubicBezTo>
                    <a:pt x="639829" y="439817"/>
                    <a:pt x="619224" y="438136"/>
                    <a:pt x="612095" y="436099"/>
                  </a:cubicBezTo>
                  <a:cubicBezTo>
                    <a:pt x="602800" y="433443"/>
                    <a:pt x="593338" y="431410"/>
                    <a:pt x="583960" y="429065"/>
                  </a:cubicBezTo>
                  <a:cubicBezTo>
                    <a:pt x="581615" y="422031"/>
                    <a:pt x="576926" y="415378"/>
                    <a:pt x="576926" y="407964"/>
                  </a:cubicBezTo>
                  <a:cubicBezTo>
                    <a:pt x="576926" y="311190"/>
                    <a:pt x="579318" y="344327"/>
                    <a:pt x="682434" y="351693"/>
                  </a:cubicBezTo>
                  <a:cubicBezTo>
                    <a:pt x="693103" y="358805"/>
                    <a:pt x="710077" y="372794"/>
                    <a:pt x="724637" y="372794"/>
                  </a:cubicBezTo>
                  <a:cubicBezTo>
                    <a:pt x="738899" y="372794"/>
                    <a:pt x="752772" y="368105"/>
                    <a:pt x="766840" y="365760"/>
                  </a:cubicBezTo>
                  <a:cubicBezTo>
                    <a:pt x="773874" y="358726"/>
                    <a:pt x="785529" y="354309"/>
                    <a:pt x="787942" y="344659"/>
                  </a:cubicBezTo>
                  <a:cubicBezTo>
                    <a:pt x="801259" y="291395"/>
                    <a:pt x="749254" y="305973"/>
                    <a:pt x="717603" y="302456"/>
                  </a:cubicBezTo>
                  <a:cubicBezTo>
                    <a:pt x="710569" y="300111"/>
                    <a:pt x="701745" y="300665"/>
                    <a:pt x="696502" y="295422"/>
                  </a:cubicBezTo>
                  <a:cubicBezTo>
                    <a:pt x="691259" y="290179"/>
                    <a:pt x="683678" y="278952"/>
                    <a:pt x="689468" y="274320"/>
                  </a:cubicBezTo>
                  <a:cubicBezTo>
                    <a:pt x="700605" y="265411"/>
                    <a:pt x="717639" y="269838"/>
                    <a:pt x="731671" y="267287"/>
                  </a:cubicBezTo>
                  <a:cubicBezTo>
                    <a:pt x="743433" y="265148"/>
                    <a:pt x="755117" y="262598"/>
                    <a:pt x="766840" y="260253"/>
                  </a:cubicBezTo>
                  <a:cubicBezTo>
                    <a:pt x="776218" y="255564"/>
                    <a:pt x="786443" y="252279"/>
                    <a:pt x="794975" y="246185"/>
                  </a:cubicBezTo>
                  <a:cubicBezTo>
                    <a:pt x="841077" y="213256"/>
                    <a:pt x="791915" y="233139"/>
                    <a:pt x="837178" y="218050"/>
                  </a:cubicBezTo>
                  <a:cubicBezTo>
                    <a:pt x="839523" y="211016"/>
                    <a:pt x="846966" y="203832"/>
                    <a:pt x="844212" y="196948"/>
                  </a:cubicBezTo>
                  <a:cubicBezTo>
                    <a:pt x="841073" y="189099"/>
                    <a:pt x="831499" y="183929"/>
                    <a:pt x="823111" y="182880"/>
                  </a:cubicBezTo>
                  <a:cubicBezTo>
                    <a:pt x="817159" y="182136"/>
                    <a:pt x="768249" y="194837"/>
                    <a:pt x="759806" y="196948"/>
                  </a:cubicBezTo>
                  <a:cubicBezTo>
                    <a:pt x="750428" y="201637"/>
                    <a:pt x="741309" y="206886"/>
                    <a:pt x="731671" y="211016"/>
                  </a:cubicBezTo>
                  <a:cubicBezTo>
                    <a:pt x="724856" y="213937"/>
                    <a:pt x="716738" y="213937"/>
                    <a:pt x="710569" y="218050"/>
                  </a:cubicBezTo>
                  <a:cubicBezTo>
                    <a:pt x="702292" y="223568"/>
                    <a:pt x="696502" y="232117"/>
                    <a:pt x="689468" y="239151"/>
                  </a:cubicBezTo>
                  <a:cubicBezTo>
                    <a:pt x="673056" y="236806"/>
                    <a:pt x="653177" y="242474"/>
                    <a:pt x="640231" y="232117"/>
                  </a:cubicBezTo>
                  <a:cubicBezTo>
                    <a:pt x="633630" y="226836"/>
                    <a:pt x="647697" y="216297"/>
                    <a:pt x="654298" y="211016"/>
                  </a:cubicBezTo>
                  <a:cubicBezTo>
                    <a:pt x="661508" y="205248"/>
                    <a:pt x="708817" y="197298"/>
                    <a:pt x="710569" y="196948"/>
                  </a:cubicBezTo>
                  <a:cubicBezTo>
                    <a:pt x="724637" y="187570"/>
                    <a:pt x="742628" y="182339"/>
                    <a:pt x="752772" y="168813"/>
                  </a:cubicBezTo>
                  <a:cubicBezTo>
                    <a:pt x="759806" y="159434"/>
                    <a:pt x="766245" y="149578"/>
                    <a:pt x="773874" y="140677"/>
                  </a:cubicBezTo>
                  <a:cubicBezTo>
                    <a:pt x="780347" y="133125"/>
                    <a:pt x="789193" y="127670"/>
                    <a:pt x="794975" y="119576"/>
                  </a:cubicBezTo>
                  <a:cubicBezTo>
                    <a:pt x="801070" y="111043"/>
                    <a:pt x="804354" y="100819"/>
                    <a:pt x="809043" y="91440"/>
                  </a:cubicBezTo>
                  <a:cubicBezTo>
                    <a:pt x="802009" y="89096"/>
                    <a:pt x="795356" y="84407"/>
                    <a:pt x="787942" y="84407"/>
                  </a:cubicBezTo>
                  <a:cubicBezTo>
                    <a:pt x="770259" y="84407"/>
                    <a:pt x="759966" y="98394"/>
                    <a:pt x="745738" y="105508"/>
                  </a:cubicBezTo>
                  <a:cubicBezTo>
                    <a:pt x="739107" y="108824"/>
                    <a:pt x="731268" y="109226"/>
                    <a:pt x="724637" y="112542"/>
                  </a:cubicBezTo>
                  <a:cubicBezTo>
                    <a:pt x="717076" y="116323"/>
                    <a:pt x="711260" y="123177"/>
                    <a:pt x="703535" y="126610"/>
                  </a:cubicBezTo>
                  <a:cubicBezTo>
                    <a:pt x="689984" y="132632"/>
                    <a:pt x="661332" y="140677"/>
                    <a:pt x="661332" y="140677"/>
                  </a:cubicBezTo>
                  <a:cubicBezTo>
                    <a:pt x="649909" y="149245"/>
                    <a:pt x="629997" y="168813"/>
                    <a:pt x="612095" y="168813"/>
                  </a:cubicBezTo>
                  <a:cubicBezTo>
                    <a:pt x="600140" y="168813"/>
                    <a:pt x="588649" y="164124"/>
                    <a:pt x="576926" y="161779"/>
                  </a:cubicBezTo>
                  <a:cubicBezTo>
                    <a:pt x="579271" y="140677"/>
                    <a:pt x="580469" y="119417"/>
                    <a:pt x="583960" y="98474"/>
                  </a:cubicBezTo>
                  <a:cubicBezTo>
                    <a:pt x="585179" y="91161"/>
                    <a:pt x="590994" y="84787"/>
                    <a:pt x="590994" y="77373"/>
                  </a:cubicBezTo>
                  <a:cubicBezTo>
                    <a:pt x="590994" y="67706"/>
                    <a:pt x="586305" y="58616"/>
                    <a:pt x="583960" y="49237"/>
                  </a:cubicBezTo>
                  <a:cubicBezTo>
                    <a:pt x="573158" y="65439"/>
                    <a:pt x="571440" y="77373"/>
                    <a:pt x="548791" y="77373"/>
                  </a:cubicBezTo>
                  <a:cubicBezTo>
                    <a:pt x="541377" y="77373"/>
                    <a:pt x="534723" y="72684"/>
                    <a:pt x="527689" y="70339"/>
                  </a:cubicBezTo>
                  <a:cubicBezTo>
                    <a:pt x="525344" y="63305"/>
                    <a:pt x="525898" y="54480"/>
                    <a:pt x="520655" y="49237"/>
                  </a:cubicBezTo>
                  <a:cubicBezTo>
                    <a:pt x="497731" y="26313"/>
                    <a:pt x="496688" y="48717"/>
                    <a:pt x="492520" y="63305"/>
                  </a:cubicBezTo>
                  <a:cubicBezTo>
                    <a:pt x="489864" y="72600"/>
                    <a:pt x="489294" y="82555"/>
                    <a:pt x="485486" y="91440"/>
                  </a:cubicBezTo>
                  <a:cubicBezTo>
                    <a:pt x="482156" y="99210"/>
                    <a:pt x="476107" y="105508"/>
                    <a:pt x="471418" y="112542"/>
                  </a:cubicBezTo>
                  <a:cubicBezTo>
                    <a:pt x="452661" y="110197"/>
                    <a:pt x="430634" y="116348"/>
                    <a:pt x="415148" y="105508"/>
                  </a:cubicBezTo>
                  <a:cubicBezTo>
                    <a:pt x="403000" y="97004"/>
                    <a:pt x="405769" y="77373"/>
                    <a:pt x="401080" y="63305"/>
                  </a:cubicBezTo>
                  <a:lnTo>
                    <a:pt x="394046" y="42204"/>
                  </a:lnTo>
                  <a:cubicBezTo>
                    <a:pt x="391701" y="35170"/>
                    <a:pt x="394046" y="23447"/>
                    <a:pt x="387012" y="21102"/>
                  </a:cubicBezTo>
                  <a:cubicBezTo>
                    <a:pt x="379978" y="18757"/>
                    <a:pt x="373040" y="16105"/>
                    <a:pt x="365911" y="14068"/>
                  </a:cubicBezTo>
                  <a:cubicBezTo>
                    <a:pt x="304087" y="-3596"/>
                    <a:pt x="367266" y="16865"/>
                    <a:pt x="316674" y="0"/>
                  </a:cubicBezTo>
                  <a:cubicBezTo>
                    <a:pt x="314329" y="7034"/>
                    <a:pt x="306886" y="14218"/>
                    <a:pt x="309640" y="21102"/>
                  </a:cubicBezTo>
                  <a:cubicBezTo>
                    <a:pt x="312780" y="28951"/>
                    <a:pt x="324764" y="29192"/>
                    <a:pt x="330742" y="35170"/>
                  </a:cubicBezTo>
                  <a:cubicBezTo>
                    <a:pt x="344376" y="48804"/>
                    <a:pt x="346122" y="60211"/>
                    <a:pt x="351843" y="77373"/>
                  </a:cubicBezTo>
                  <a:cubicBezTo>
                    <a:pt x="343814" y="133573"/>
                    <a:pt x="329569" y="120748"/>
                    <a:pt x="316674" y="1195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4" name="Oval 663"/>
            <p:cNvSpPr/>
            <p:nvPr/>
          </p:nvSpPr>
          <p:spPr>
            <a:xfrm>
              <a:off x="3766850" y="1591452"/>
              <a:ext cx="189914" cy="121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65" name="Group 664"/>
          <p:cNvGrpSpPr/>
          <p:nvPr/>
        </p:nvGrpSpPr>
        <p:grpSpPr>
          <a:xfrm>
            <a:off x="7627153" y="3422891"/>
            <a:ext cx="338537" cy="88230"/>
            <a:chOff x="5266982" y="665157"/>
            <a:chExt cx="1921533" cy="629321"/>
          </a:xfrm>
        </p:grpSpPr>
        <p:sp>
          <p:nvSpPr>
            <p:cNvPr id="666" name="Freeform 665"/>
            <p:cNvSpPr/>
            <p:nvPr/>
          </p:nvSpPr>
          <p:spPr>
            <a:xfrm>
              <a:off x="5266982" y="665157"/>
              <a:ext cx="1921533" cy="629321"/>
            </a:xfrm>
            <a:custGeom>
              <a:avLst/>
              <a:gdLst>
                <a:gd name="connsiteX0" fmla="*/ 324588 w 2171317"/>
                <a:gd name="connsiteY0" fmla="*/ 134471 h 510988"/>
                <a:gd name="connsiteX1" fmla="*/ 396306 w 2171317"/>
                <a:gd name="connsiteY1" fmla="*/ 107577 h 510988"/>
                <a:gd name="connsiteX2" fmla="*/ 494917 w 2171317"/>
                <a:gd name="connsiteY2" fmla="*/ 98612 h 510988"/>
                <a:gd name="connsiteX3" fmla="*/ 548706 w 2171317"/>
                <a:gd name="connsiteY3" fmla="*/ 80682 h 510988"/>
                <a:gd name="connsiteX4" fmla="*/ 602494 w 2171317"/>
                <a:gd name="connsiteY4" fmla="*/ 53788 h 510988"/>
                <a:gd name="connsiteX5" fmla="*/ 719035 w 2171317"/>
                <a:gd name="connsiteY5" fmla="*/ 44824 h 510988"/>
                <a:gd name="connsiteX6" fmla="*/ 799717 w 2171317"/>
                <a:gd name="connsiteY6" fmla="*/ 17930 h 510988"/>
                <a:gd name="connsiteX7" fmla="*/ 826612 w 2171317"/>
                <a:gd name="connsiteY7" fmla="*/ 8965 h 510988"/>
                <a:gd name="connsiteX8" fmla="*/ 862470 w 2171317"/>
                <a:gd name="connsiteY8" fmla="*/ 0 h 510988"/>
                <a:gd name="connsiteX9" fmla="*/ 979012 w 2171317"/>
                <a:gd name="connsiteY9" fmla="*/ 8965 h 510988"/>
                <a:gd name="connsiteX10" fmla="*/ 1032800 w 2171317"/>
                <a:gd name="connsiteY10" fmla="*/ 26894 h 510988"/>
                <a:gd name="connsiteX11" fmla="*/ 1059694 w 2171317"/>
                <a:gd name="connsiteY11" fmla="*/ 35859 h 510988"/>
                <a:gd name="connsiteX12" fmla="*/ 1086588 w 2171317"/>
                <a:gd name="connsiteY12" fmla="*/ 44824 h 510988"/>
                <a:gd name="connsiteX13" fmla="*/ 1176235 w 2171317"/>
                <a:gd name="connsiteY13" fmla="*/ 62753 h 510988"/>
                <a:gd name="connsiteX14" fmla="*/ 1418282 w 2171317"/>
                <a:gd name="connsiteY14" fmla="*/ 62753 h 510988"/>
                <a:gd name="connsiteX15" fmla="*/ 1472070 w 2171317"/>
                <a:gd name="connsiteY15" fmla="*/ 80682 h 510988"/>
                <a:gd name="connsiteX16" fmla="*/ 1498964 w 2171317"/>
                <a:gd name="connsiteY16" fmla="*/ 89647 h 510988"/>
                <a:gd name="connsiteX17" fmla="*/ 1516894 w 2171317"/>
                <a:gd name="connsiteY17" fmla="*/ 107577 h 510988"/>
                <a:gd name="connsiteX18" fmla="*/ 1579647 w 2171317"/>
                <a:gd name="connsiteY18" fmla="*/ 125506 h 510988"/>
                <a:gd name="connsiteX19" fmla="*/ 1687223 w 2171317"/>
                <a:gd name="connsiteY19" fmla="*/ 143435 h 510988"/>
                <a:gd name="connsiteX20" fmla="*/ 1741012 w 2171317"/>
                <a:gd name="connsiteY20" fmla="*/ 161365 h 510988"/>
                <a:gd name="connsiteX21" fmla="*/ 1794800 w 2171317"/>
                <a:gd name="connsiteY21" fmla="*/ 197224 h 510988"/>
                <a:gd name="connsiteX22" fmla="*/ 1848588 w 2171317"/>
                <a:gd name="connsiteY22" fmla="*/ 259977 h 510988"/>
                <a:gd name="connsiteX23" fmla="*/ 1875482 w 2171317"/>
                <a:gd name="connsiteY23" fmla="*/ 277906 h 510988"/>
                <a:gd name="connsiteX24" fmla="*/ 1893412 w 2171317"/>
                <a:gd name="connsiteY24" fmla="*/ 295835 h 510988"/>
                <a:gd name="connsiteX25" fmla="*/ 1911341 w 2171317"/>
                <a:gd name="connsiteY25" fmla="*/ 322730 h 510988"/>
                <a:gd name="connsiteX26" fmla="*/ 1938235 w 2171317"/>
                <a:gd name="connsiteY26" fmla="*/ 331694 h 510988"/>
                <a:gd name="connsiteX27" fmla="*/ 2027882 w 2171317"/>
                <a:gd name="connsiteY27" fmla="*/ 358588 h 510988"/>
                <a:gd name="connsiteX28" fmla="*/ 2171317 w 2171317"/>
                <a:gd name="connsiteY28" fmla="*/ 376518 h 510988"/>
                <a:gd name="connsiteX29" fmla="*/ 2162353 w 2171317"/>
                <a:gd name="connsiteY29" fmla="*/ 403412 h 510988"/>
                <a:gd name="connsiteX30" fmla="*/ 2126494 w 2171317"/>
                <a:gd name="connsiteY30" fmla="*/ 412377 h 510988"/>
                <a:gd name="connsiteX31" fmla="*/ 2000988 w 2171317"/>
                <a:gd name="connsiteY31" fmla="*/ 430306 h 510988"/>
                <a:gd name="connsiteX32" fmla="*/ 1947200 w 2171317"/>
                <a:gd name="connsiteY32" fmla="*/ 448235 h 510988"/>
                <a:gd name="connsiteX33" fmla="*/ 1920306 w 2171317"/>
                <a:gd name="connsiteY33" fmla="*/ 457200 h 510988"/>
                <a:gd name="connsiteX34" fmla="*/ 1732047 w 2171317"/>
                <a:gd name="connsiteY34" fmla="*/ 439271 h 510988"/>
                <a:gd name="connsiteX35" fmla="*/ 1669294 w 2171317"/>
                <a:gd name="connsiteY35" fmla="*/ 421341 h 510988"/>
                <a:gd name="connsiteX36" fmla="*/ 1606541 w 2171317"/>
                <a:gd name="connsiteY36" fmla="*/ 394447 h 510988"/>
                <a:gd name="connsiteX37" fmla="*/ 1552753 w 2171317"/>
                <a:gd name="connsiteY37" fmla="*/ 376518 h 510988"/>
                <a:gd name="connsiteX38" fmla="*/ 1445176 w 2171317"/>
                <a:gd name="connsiteY38" fmla="*/ 385482 h 510988"/>
                <a:gd name="connsiteX39" fmla="*/ 1418282 w 2171317"/>
                <a:gd name="connsiteY39" fmla="*/ 394447 h 510988"/>
                <a:gd name="connsiteX40" fmla="*/ 1328635 w 2171317"/>
                <a:gd name="connsiteY40" fmla="*/ 421341 h 510988"/>
                <a:gd name="connsiteX41" fmla="*/ 1301741 w 2171317"/>
                <a:gd name="connsiteY41" fmla="*/ 430306 h 510988"/>
                <a:gd name="connsiteX42" fmla="*/ 1247953 w 2171317"/>
                <a:gd name="connsiteY42" fmla="*/ 457200 h 510988"/>
                <a:gd name="connsiteX43" fmla="*/ 1176235 w 2171317"/>
                <a:gd name="connsiteY43" fmla="*/ 493059 h 510988"/>
                <a:gd name="connsiteX44" fmla="*/ 1149341 w 2171317"/>
                <a:gd name="connsiteY44" fmla="*/ 502024 h 510988"/>
                <a:gd name="connsiteX45" fmla="*/ 1122447 w 2171317"/>
                <a:gd name="connsiteY45" fmla="*/ 510988 h 510988"/>
                <a:gd name="connsiteX46" fmla="*/ 862470 w 2171317"/>
                <a:gd name="connsiteY46" fmla="*/ 502024 h 510988"/>
                <a:gd name="connsiteX47" fmla="*/ 808682 w 2171317"/>
                <a:gd name="connsiteY47" fmla="*/ 493059 h 510988"/>
                <a:gd name="connsiteX48" fmla="*/ 745929 w 2171317"/>
                <a:gd name="connsiteY48" fmla="*/ 466165 h 510988"/>
                <a:gd name="connsiteX49" fmla="*/ 728000 w 2171317"/>
                <a:gd name="connsiteY49" fmla="*/ 448235 h 510988"/>
                <a:gd name="connsiteX50" fmla="*/ 602494 w 2171317"/>
                <a:gd name="connsiteY50" fmla="*/ 394447 h 510988"/>
                <a:gd name="connsiteX51" fmla="*/ 575600 w 2171317"/>
                <a:gd name="connsiteY51" fmla="*/ 385482 h 510988"/>
                <a:gd name="connsiteX52" fmla="*/ 485953 w 2171317"/>
                <a:gd name="connsiteY52" fmla="*/ 376518 h 510988"/>
                <a:gd name="connsiteX53" fmla="*/ 459059 w 2171317"/>
                <a:gd name="connsiteY53" fmla="*/ 367553 h 510988"/>
                <a:gd name="connsiteX54" fmla="*/ 423200 w 2171317"/>
                <a:gd name="connsiteY54" fmla="*/ 331694 h 510988"/>
                <a:gd name="connsiteX55" fmla="*/ 396306 w 2171317"/>
                <a:gd name="connsiteY55" fmla="*/ 313765 h 510988"/>
                <a:gd name="connsiteX56" fmla="*/ 342517 w 2171317"/>
                <a:gd name="connsiteY56" fmla="*/ 251012 h 510988"/>
                <a:gd name="connsiteX57" fmla="*/ 288729 w 2171317"/>
                <a:gd name="connsiteY57" fmla="*/ 224118 h 510988"/>
                <a:gd name="connsiteX58" fmla="*/ 261835 w 2171317"/>
                <a:gd name="connsiteY58" fmla="*/ 215153 h 510988"/>
                <a:gd name="connsiteX59" fmla="*/ 225976 w 2171317"/>
                <a:gd name="connsiteY59" fmla="*/ 197224 h 510988"/>
                <a:gd name="connsiteX60" fmla="*/ 127364 w 2171317"/>
                <a:gd name="connsiteY60" fmla="*/ 188259 h 510988"/>
                <a:gd name="connsiteX61" fmla="*/ 46682 w 2171317"/>
                <a:gd name="connsiteY61" fmla="*/ 179294 h 510988"/>
                <a:gd name="connsiteX62" fmla="*/ 37717 w 2171317"/>
                <a:gd name="connsiteY62" fmla="*/ 152400 h 510988"/>
                <a:gd name="connsiteX63" fmla="*/ 82541 w 2171317"/>
                <a:gd name="connsiteY63" fmla="*/ 143435 h 510988"/>
                <a:gd name="connsiteX64" fmla="*/ 208047 w 2171317"/>
                <a:gd name="connsiteY64" fmla="*/ 134471 h 510988"/>
                <a:gd name="connsiteX65" fmla="*/ 252870 w 2171317"/>
                <a:gd name="connsiteY65" fmla="*/ 125506 h 510988"/>
                <a:gd name="connsiteX66" fmla="*/ 279764 w 2171317"/>
                <a:gd name="connsiteY66" fmla="*/ 116541 h 510988"/>
                <a:gd name="connsiteX67" fmla="*/ 324588 w 2171317"/>
                <a:gd name="connsiteY67" fmla="*/ 134471 h 5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71317" h="510988">
                  <a:moveTo>
                    <a:pt x="324588" y="134471"/>
                  </a:moveTo>
                  <a:cubicBezTo>
                    <a:pt x="344012" y="132977"/>
                    <a:pt x="385370" y="109139"/>
                    <a:pt x="396306" y="107577"/>
                  </a:cubicBezTo>
                  <a:cubicBezTo>
                    <a:pt x="428980" y="102909"/>
                    <a:pt x="462047" y="101600"/>
                    <a:pt x="494917" y="98612"/>
                  </a:cubicBezTo>
                  <a:cubicBezTo>
                    <a:pt x="512847" y="92635"/>
                    <a:pt x="532981" y="91165"/>
                    <a:pt x="548706" y="80682"/>
                  </a:cubicBezTo>
                  <a:cubicBezTo>
                    <a:pt x="567185" y="68363"/>
                    <a:pt x="579655" y="56643"/>
                    <a:pt x="602494" y="53788"/>
                  </a:cubicBezTo>
                  <a:cubicBezTo>
                    <a:pt x="641155" y="48955"/>
                    <a:pt x="680188" y="47812"/>
                    <a:pt x="719035" y="44824"/>
                  </a:cubicBezTo>
                  <a:lnTo>
                    <a:pt x="799717" y="17930"/>
                  </a:lnTo>
                  <a:cubicBezTo>
                    <a:pt x="808682" y="14942"/>
                    <a:pt x="817444" y="11257"/>
                    <a:pt x="826612" y="8965"/>
                  </a:cubicBezTo>
                  <a:lnTo>
                    <a:pt x="862470" y="0"/>
                  </a:lnTo>
                  <a:cubicBezTo>
                    <a:pt x="901317" y="2988"/>
                    <a:pt x="940527" y="2888"/>
                    <a:pt x="979012" y="8965"/>
                  </a:cubicBezTo>
                  <a:cubicBezTo>
                    <a:pt x="997680" y="11913"/>
                    <a:pt x="1014871" y="20918"/>
                    <a:pt x="1032800" y="26894"/>
                  </a:cubicBezTo>
                  <a:lnTo>
                    <a:pt x="1059694" y="35859"/>
                  </a:lnTo>
                  <a:cubicBezTo>
                    <a:pt x="1068659" y="38847"/>
                    <a:pt x="1077420" y="42532"/>
                    <a:pt x="1086588" y="44824"/>
                  </a:cubicBezTo>
                  <a:cubicBezTo>
                    <a:pt x="1140081" y="58196"/>
                    <a:pt x="1110294" y="51762"/>
                    <a:pt x="1176235" y="62753"/>
                  </a:cubicBezTo>
                  <a:cubicBezTo>
                    <a:pt x="1269479" y="57845"/>
                    <a:pt x="1333007" y="44480"/>
                    <a:pt x="1418282" y="62753"/>
                  </a:cubicBezTo>
                  <a:cubicBezTo>
                    <a:pt x="1436762" y="66713"/>
                    <a:pt x="1454141" y="74706"/>
                    <a:pt x="1472070" y="80682"/>
                  </a:cubicBezTo>
                  <a:lnTo>
                    <a:pt x="1498964" y="89647"/>
                  </a:lnTo>
                  <a:cubicBezTo>
                    <a:pt x="1504941" y="95624"/>
                    <a:pt x="1509646" y="103228"/>
                    <a:pt x="1516894" y="107577"/>
                  </a:cubicBezTo>
                  <a:cubicBezTo>
                    <a:pt x="1525700" y="112860"/>
                    <a:pt x="1573446" y="124128"/>
                    <a:pt x="1579647" y="125506"/>
                  </a:cubicBezTo>
                  <a:cubicBezTo>
                    <a:pt x="1626843" y="135994"/>
                    <a:pt x="1634829" y="135951"/>
                    <a:pt x="1687223" y="143435"/>
                  </a:cubicBezTo>
                  <a:cubicBezTo>
                    <a:pt x="1705153" y="149412"/>
                    <a:pt x="1730529" y="145640"/>
                    <a:pt x="1741012" y="161365"/>
                  </a:cubicBezTo>
                  <a:cubicBezTo>
                    <a:pt x="1765775" y="198511"/>
                    <a:pt x="1748489" y="185646"/>
                    <a:pt x="1794800" y="197224"/>
                  </a:cubicBezTo>
                  <a:cubicBezTo>
                    <a:pt x="1811021" y="221556"/>
                    <a:pt x="1822501" y="242586"/>
                    <a:pt x="1848588" y="259977"/>
                  </a:cubicBezTo>
                  <a:cubicBezTo>
                    <a:pt x="1857553" y="265953"/>
                    <a:pt x="1867069" y="271176"/>
                    <a:pt x="1875482" y="277906"/>
                  </a:cubicBezTo>
                  <a:cubicBezTo>
                    <a:pt x="1882082" y="283186"/>
                    <a:pt x="1888132" y="289235"/>
                    <a:pt x="1893412" y="295835"/>
                  </a:cubicBezTo>
                  <a:cubicBezTo>
                    <a:pt x="1900143" y="304248"/>
                    <a:pt x="1902928" y="315999"/>
                    <a:pt x="1911341" y="322730"/>
                  </a:cubicBezTo>
                  <a:cubicBezTo>
                    <a:pt x="1918720" y="328633"/>
                    <a:pt x="1929270" y="328706"/>
                    <a:pt x="1938235" y="331694"/>
                  </a:cubicBezTo>
                  <a:cubicBezTo>
                    <a:pt x="1983513" y="361880"/>
                    <a:pt x="1952889" y="347051"/>
                    <a:pt x="2027882" y="358588"/>
                  </a:cubicBezTo>
                  <a:cubicBezTo>
                    <a:pt x="2131170" y="374478"/>
                    <a:pt x="2030743" y="362460"/>
                    <a:pt x="2171317" y="376518"/>
                  </a:cubicBezTo>
                  <a:cubicBezTo>
                    <a:pt x="2168329" y="385483"/>
                    <a:pt x="2169732" y="397509"/>
                    <a:pt x="2162353" y="403412"/>
                  </a:cubicBezTo>
                  <a:cubicBezTo>
                    <a:pt x="2152732" y="411109"/>
                    <a:pt x="2138341" y="408992"/>
                    <a:pt x="2126494" y="412377"/>
                  </a:cubicBezTo>
                  <a:cubicBezTo>
                    <a:pt x="2054064" y="433071"/>
                    <a:pt x="2158692" y="415969"/>
                    <a:pt x="2000988" y="430306"/>
                  </a:cubicBezTo>
                  <a:lnTo>
                    <a:pt x="1947200" y="448235"/>
                  </a:lnTo>
                  <a:lnTo>
                    <a:pt x="1920306" y="457200"/>
                  </a:lnTo>
                  <a:cubicBezTo>
                    <a:pt x="1657534" y="442601"/>
                    <a:pt x="1826181" y="466166"/>
                    <a:pt x="1732047" y="439271"/>
                  </a:cubicBezTo>
                  <a:cubicBezTo>
                    <a:pt x="1718642" y="435441"/>
                    <a:pt x="1683624" y="428506"/>
                    <a:pt x="1669294" y="421341"/>
                  </a:cubicBezTo>
                  <a:cubicBezTo>
                    <a:pt x="1591073" y="382231"/>
                    <a:pt x="1699824" y="422432"/>
                    <a:pt x="1606541" y="394447"/>
                  </a:cubicBezTo>
                  <a:cubicBezTo>
                    <a:pt x="1588439" y="389016"/>
                    <a:pt x="1552753" y="376518"/>
                    <a:pt x="1552753" y="376518"/>
                  </a:cubicBezTo>
                  <a:cubicBezTo>
                    <a:pt x="1516894" y="379506"/>
                    <a:pt x="1480844" y="380726"/>
                    <a:pt x="1445176" y="385482"/>
                  </a:cubicBezTo>
                  <a:cubicBezTo>
                    <a:pt x="1435809" y="386731"/>
                    <a:pt x="1427368" y="391851"/>
                    <a:pt x="1418282" y="394447"/>
                  </a:cubicBezTo>
                  <a:cubicBezTo>
                    <a:pt x="1323438" y="421546"/>
                    <a:pt x="1456465" y="378731"/>
                    <a:pt x="1328635" y="421341"/>
                  </a:cubicBezTo>
                  <a:cubicBezTo>
                    <a:pt x="1319670" y="424329"/>
                    <a:pt x="1309604" y="425064"/>
                    <a:pt x="1301741" y="430306"/>
                  </a:cubicBezTo>
                  <a:cubicBezTo>
                    <a:pt x="1266984" y="453477"/>
                    <a:pt x="1285068" y="444828"/>
                    <a:pt x="1247953" y="457200"/>
                  </a:cubicBezTo>
                  <a:cubicBezTo>
                    <a:pt x="1216659" y="488494"/>
                    <a:pt x="1238042" y="472457"/>
                    <a:pt x="1176235" y="493059"/>
                  </a:cubicBezTo>
                  <a:lnTo>
                    <a:pt x="1149341" y="502024"/>
                  </a:lnTo>
                  <a:lnTo>
                    <a:pt x="1122447" y="510988"/>
                  </a:lnTo>
                  <a:cubicBezTo>
                    <a:pt x="1035788" y="508000"/>
                    <a:pt x="949039" y="506971"/>
                    <a:pt x="862470" y="502024"/>
                  </a:cubicBezTo>
                  <a:cubicBezTo>
                    <a:pt x="844323" y="500987"/>
                    <a:pt x="825926" y="498807"/>
                    <a:pt x="808682" y="493059"/>
                  </a:cubicBezTo>
                  <a:cubicBezTo>
                    <a:pt x="622947" y="431147"/>
                    <a:pt x="962162" y="520225"/>
                    <a:pt x="745929" y="466165"/>
                  </a:cubicBezTo>
                  <a:cubicBezTo>
                    <a:pt x="739953" y="460188"/>
                    <a:pt x="735248" y="452584"/>
                    <a:pt x="728000" y="448235"/>
                  </a:cubicBezTo>
                  <a:cubicBezTo>
                    <a:pt x="672617" y="415005"/>
                    <a:pt x="658134" y="412994"/>
                    <a:pt x="602494" y="394447"/>
                  </a:cubicBezTo>
                  <a:cubicBezTo>
                    <a:pt x="593529" y="391459"/>
                    <a:pt x="585003" y="386422"/>
                    <a:pt x="575600" y="385482"/>
                  </a:cubicBezTo>
                  <a:lnTo>
                    <a:pt x="485953" y="376518"/>
                  </a:lnTo>
                  <a:cubicBezTo>
                    <a:pt x="476988" y="373530"/>
                    <a:pt x="466748" y="373046"/>
                    <a:pt x="459059" y="367553"/>
                  </a:cubicBezTo>
                  <a:cubicBezTo>
                    <a:pt x="445304" y="357728"/>
                    <a:pt x="437265" y="341071"/>
                    <a:pt x="423200" y="331694"/>
                  </a:cubicBezTo>
                  <a:lnTo>
                    <a:pt x="396306" y="313765"/>
                  </a:lnTo>
                  <a:cubicBezTo>
                    <a:pt x="384835" y="296559"/>
                    <a:pt x="361149" y="257223"/>
                    <a:pt x="342517" y="251012"/>
                  </a:cubicBezTo>
                  <a:cubicBezTo>
                    <a:pt x="274918" y="228478"/>
                    <a:pt x="358242" y="258875"/>
                    <a:pt x="288729" y="224118"/>
                  </a:cubicBezTo>
                  <a:cubicBezTo>
                    <a:pt x="280277" y="219892"/>
                    <a:pt x="270521" y="218875"/>
                    <a:pt x="261835" y="215153"/>
                  </a:cubicBezTo>
                  <a:cubicBezTo>
                    <a:pt x="249552" y="209889"/>
                    <a:pt x="239080" y="199845"/>
                    <a:pt x="225976" y="197224"/>
                  </a:cubicBezTo>
                  <a:cubicBezTo>
                    <a:pt x="193611" y="190751"/>
                    <a:pt x="160206" y="191543"/>
                    <a:pt x="127364" y="188259"/>
                  </a:cubicBezTo>
                  <a:cubicBezTo>
                    <a:pt x="100439" y="185566"/>
                    <a:pt x="73576" y="182282"/>
                    <a:pt x="46682" y="179294"/>
                  </a:cubicBezTo>
                  <a:cubicBezTo>
                    <a:pt x="43694" y="170329"/>
                    <a:pt x="43620" y="159779"/>
                    <a:pt x="37717" y="152400"/>
                  </a:cubicBezTo>
                  <a:cubicBezTo>
                    <a:pt x="15116" y="124149"/>
                    <a:pt x="-54292" y="126332"/>
                    <a:pt x="82541" y="143435"/>
                  </a:cubicBezTo>
                  <a:cubicBezTo>
                    <a:pt x="124376" y="140447"/>
                    <a:pt x="166336" y="138862"/>
                    <a:pt x="208047" y="134471"/>
                  </a:cubicBezTo>
                  <a:cubicBezTo>
                    <a:pt x="223200" y="132876"/>
                    <a:pt x="238088" y="129202"/>
                    <a:pt x="252870" y="125506"/>
                  </a:cubicBezTo>
                  <a:cubicBezTo>
                    <a:pt x="262037" y="123214"/>
                    <a:pt x="270353" y="117397"/>
                    <a:pt x="279764" y="116541"/>
                  </a:cubicBezTo>
                  <a:cubicBezTo>
                    <a:pt x="303572" y="114377"/>
                    <a:pt x="305164" y="135965"/>
                    <a:pt x="324588" y="1344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667" name="Oval 666"/>
            <p:cNvSpPr/>
            <p:nvPr/>
          </p:nvSpPr>
          <p:spPr>
            <a:xfrm rot="792728">
              <a:off x="6110971" y="796454"/>
              <a:ext cx="470858" cy="25353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sp>
        <p:nvSpPr>
          <p:cNvPr id="668" name="Arc 667"/>
          <p:cNvSpPr/>
          <p:nvPr/>
        </p:nvSpPr>
        <p:spPr>
          <a:xfrm>
            <a:off x="8151636" y="3444353"/>
            <a:ext cx="739936" cy="16039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9" name="Freeform 668"/>
          <p:cNvSpPr/>
          <p:nvPr/>
        </p:nvSpPr>
        <p:spPr>
          <a:xfrm>
            <a:off x="3250770" y="3432271"/>
            <a:ext cx="18207" cy="4129"/>
          </a:xfrm>
          <a:custGeom>
            <a:avLst/>
            <a:gdLst>
              <a:gd name="connsiteX0" fmla="*/ 271 w 101119"/>
              <a:gd name="connsiteY0" fmla="*/ 11759 h 21089"/>
              <a:gd name="connsiteX1" fmla="*/ 71989 w 101119"/>
              <a:gd name="connsiteY1" fmla="*/ 20724 h 21089"/>
              <a:gd name="connsiteX2" fmla="*/ 98883 w 101119"/>
              <a:gd name="connsiteY2" fmla="*/ 2794 h 21089"/>
              <a:gd name="connsiteX3" fmla="*/ 271 w 101119"/>
              <a:gd name="connsiteY3" fmla="*/ 11759 h 2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" h="21089">
                <a:moveTo>
                  <a:pt x="271" y="11759"/>
                </a:moveTo>
                <a:cubicBezTo>
                  <a:pt x="-4211" y="14747"/>
                  <a:pt x="47996" y="22905"/>
                  <a:pt x="71989" y="20724"/>
                </a:cubicBezTo>
                <a:cubicBezTo>
                  <a:pt x="82719" y="19749"/>
                  <a:pt x="108887" y="6796"/>
                  <a:pt x="98883" y="2794"/>
                </a:cubicBezTo>
                <a:cubicBezTo>
                  <a:pt x="76687" y="-6085"/>
                  <a:pt x="4753" y="8771"/>
                  <a:pt x="271" y="1175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670" name="Freeform 669"/>
          <p:cNvSpPr/>
          <p:nvPr/>
        </p:nvSpPr>
        <p:spPr>
          <a:xfrm>
            <a:off x="3291409" y="3486978"/>
            <a:ext cx="18207" cy="4129"/>
          </a:xfrm>
          <a:custGeom>
            <a:avLst/>
            <a:gdLst>
              <a:gd name="connsiteX0" fmla="*/ 271 w 101119"/>
              <a:gd name="connsiteY0" fmla="*/ 11759 h 21089"/>
              <a:gd name="connsiteX1" fmla="*/ 71989 w 101119"/>
              <a:gd name="connsiteY1" fmla="*/ 20724 h 21089"/>
              <a:gd name="connsiteX2" fmla="*/ 98883 w 101119"/>
              <a:gd name="connsiteY2" fmla="*/ 2794 h 21089"/>
              <a:gd name="connsiteX3" fmla="*/ 271 w 101119"/>
              <a:gd name="connsiteY3" fmla="*/ 11759 h 2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" h="21089">
                <a:moveTo>
                  <a:pt x="271" y="11759"/>
                </a:moveTo>
                <a:cubicBezTo>
                  <a:pt x="-4211" y="14747"/>
                  <a:pt x="47996" y="22905"/>
                  <a:pt x="71989" y="20724"/>
                </a:cubicBezTo>
                <a:cubicBezTo>
                  <a:pt x="82719" y="19749"/>
                  <a:pt x="108887" y="6796"/>
                  <a:pt x="98883" y="2794"/>
                </a:cubicBezTo>
                <a:cubicBezTo>
                  <a:pt x="76687" y="-6085"/>
                  <a:pt x="4753" y="8771"/>
                  <a:pt x="271" y="1175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671" name="Freeform 670"/>
          <p:cNvSpPr/>
          <p:nvPr/>
        </p:nvSpPr>
        <p:spPr>
          <a:xfrm>
            <a:off x="3308025" y="3445329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672" name="Arc 671"/>
          <p:cNvSpPr/>
          <p:nvPr/>
        </p:nvSpPr>
        <p:spPr>
          <a:xfrm rot="10383211">
            <a:off x="3236573" y="3463083"/>
            <a:ext cx="33897" cy="1404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673" name="Arc 672"/>
          <p:cNvSpPr/>
          <p:nvPr/>
        </p:nvSpPr>
        <p:spPr>
          <a:xfrm>
            <a:off x="7034920" y="1639534"/>
            <a:ext cx="145366" cy="70898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4" name="Arc 673"/>
          <p:cNvSpPr/>
          <p:nvPr/>
        </p:nvSpPr>
        <p:spPr>
          <a:xfrm rot="4070904">
            <a:off x="7099116" y="1604922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5" name="Arc 674"/>
          <p:cNvSpPr/>
          <p:nvPr/>
        </p:nvSpPr>
        <p:spPr>
          <a:xfrm rot="9633755">
            <a:off x="7333973" y="2364730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6" name="Arc 675"/>
          <p:cNvSpPr/>
          <p:nvPr/>
        </p:nvSpPr>
        <p:spPr>
          <a:xfrm rot="7392022">
            <a:off x="6962700" y="245146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7" name="Arc 676"/>
          <p:cNvSpPr/>
          <p:nvPr/>
        </p:nvSpPr>
        <p:spPr>
          <a:xfrm rot="5073171">
            <a:off x="7028306" y="1672376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8" name="Arc 677"/>
          <p:cNvSpPr/>
          <p:nvPr/>
        </p:nvSpPr>
        <p:spPr>
          <a:xfrm rot="4070904">
            <a:off x="6949736" y="248090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9" name="Arc 678"/>
          <p:cNvSpPr/>
          <p:nvPr/>
        </p:nvSpPr>
        <p:spPr>
          <a:xfrm rot="9633755">
            <a:off x="6848939" y="2544281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0" name="Arc 679"/>
          <p:cNvSpPr/>
          <p:nvPr/>
        </p:nvSpPr>
        <p:spPr>
          <a:xfrm rot="5073171">
            <a:off x="7157404" y="237466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1" name="Arc 680"/>
          <p:cNvSpPr/>
          <p:nvPr/>
        </p:nvSpPr>
        <p:spPr>
          <a:xfrm rot="5073171">
            <a:off x="6723220" y="2516397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2" name="Arc 681"/>
          <p:cNvSpPr/>
          <p:nvPr/>
        </p:nvSpPr>
        <p:spPr>
          <a:xfrm>
            <a:off x="7170984" y="235646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3" name="Arc 682"/>
          <p:cNvSpPr/>
          <p:nvPr/>
        </p:nvSpPr>
        <p:spPr>
          <a:xfrm rot="4070904">
            <a:off x="6942096" y="161740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4" name="Arc 683"/>
          <p:cNvSpPr/>
          <p:nvPr/>
        </p:nvSpPr>
        <p:spPr>
          <a:xfrm rot="9633755">
            <a:off x="6667542" y="1368912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5" name="Arc 684"/>
          <p:cNvSpPr/>
          <p:nvPr/>
        </p:nvSpPr>
        <p:spPr>
          <a:xfrm rot="5073171">
            <a:off x="7157404" y="237466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6" name="Arc 685"/>
          <p:cNvSpPr/>
          <p:nvPr/>
        </p:nvSpPr>
        <p:spPr>
          <a:xfrm rot="5073171">
            <a:off x="6918687" y="1530416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7" name="Arc 686"/>
          <p:cNvSpPr/>
          <p:nvPr/>
        </p:nvSpPr>
        <p:spPr>
          <a:xfrm rot="4070904">
            <a:off x="7037784" y="233418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8" name="Arc 687"/>
          <p:cNvSpPr/>
          <p:nvPr/>
        </p:nvSpPr>
        <p:spPr>
          <a:xfrm rot="9633755">
            <a:off x="7157404" y="237466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9" name="Arc 688"/>
          <p:cNvSpPr/>
          <p:nvPr/>
        </p:nvSpPr>
        <p:spPr>
          <a:xfrm rot="5073171">
            <a:off x="7099618" y="242120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0" name="Arc 689"/>
          <p:cNvSpPr/>
          <p:nvPr/>
        </p:nvSpPr>
        <p:spPr>
          <a:xfrm rot="5073171">
            <a:off x="6829679" y="2536862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1" name="Arc 690"/>
          <p:cNvSpPr/>
          <p:nvPr/>
        </p:nvSpPr>
        <p:spPr>
          <a:xfrm rot="7392022">
            <a:off x="6829822" y="1625376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2" name="Arc 691"/>
          <p:cNvSpPr/>
          <p:nvPr/>
        </p:nvSpPr>
        <p:spPr>
          <a:xfrm rot="5073171" flipV="1">
            <a:off x="6962656" y="2502198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3" name="Arc 692"/>
          <p:cNvSpPr/>
          <p:nvPr/>
        </p:nvSpPr>
        <p:spPr>
          <a:xfrm rot="5073171" flipV="1">
            <a:off x="7106806" y="2388154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4" name="Arc 693"/>
          <p:cNvSpPr/>
          <p:nvPr/>
        </p:nvSpPr>
        <p:spPr>
          <a:xfrm rot="5073171">
            <a:off x="6869739" y="1627061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5" name="Arc 694"/>
          <p:cNvSpPr/>
          <p:nvPr/>
        </p:nvSpPr>
        <p:spPr>
          <a:xfrm rot="19344300">
            <a:off x="6868600" y="154811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6" name="Arc 695"/>
          <p:cNvSpPr/>
          <p:nvPr/>
        </p:nvSpPr>
        <p:spPr>
          <a:xfrm rot="19344300">
            <a:off x="6970200" y="164971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7" name="Arc 696"/>
          <p:cNvSpPr/>
          <p:nvPr/>
        </p:nvSpPr>
        <p:spPr>
          <a:xfrm rot="4070904">
            <a:off x="6755663" y="1564867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8" name="Arc 697"/>
          <p:cNvSpPr/>
          <p:nvPr/>
        </p:nvSpPr>
        <p:spPr>
          <a:xfrm>
            <a:off x="7272584" y="245806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9" name="Arc 698"/>
          <p:cNvSpPr/>
          <p:nvPr/>
        </p:nvSpPr>
        <p:spPr>
          <a:xfrm rot="4070904">
            <a:off x="7139384" y="243578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0" name="Arc 699"/>
          <p:cNvSpPr/>
          <p:nvPr/>
        </p:nvSpPr>
        <p:spPr>
          <a:xfrm rot="19344300">
            <a:off x="7115864" y="1850457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1" name="Arc 700"/>
          <p:cNvSpPr/>
          <p:nvPr/>
        </p:nvSpPr>
        <p:spPr>
          <a:xfrm rot="7392022">
            <a:off x="6864200" y="1556911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702" name="Group 701"/>
          <p:cNvGrpSpPr/>
          <p:nvPr/>
        </p:nvGrpSpPr>
        <p:grpSpPr>
          <a:xfrm>
            <a:off x="6910532" y="1913809"/>
            <a:ext cx="86463" cy="58835"/>
            <a:chOff x="502486" y="3752447"/>
            <a:chExt cx="129695" cy="88253"/>
          </a:xfrm>
        </p:grpSpPr>
        <p:sp>
          <p:nvSpPr>
            <p:cNvPr id="703" name="Freeform 702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04" name="Freeform 703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05" name="Freeform 704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06" name="Arc 705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707" name="Group 706"/>
          <p:cNvGrpSpPr/>
          <p:nvPr/>
        </p:nvGrpSpPr>
        <p:grpSpPr>
          <a:xfrm flipV="1">
            <a:off x="4289381" y="2098807"/>
            <a:ext cx="90315" cy="77513"/>
            <a:chOff x="502486" y="3752447"/>
            <a:chExt cx="129695" cy="88253"/>
          </a:xfrm>
        </p:grpSpPr>
        <p:sp>
          <p:nvSpPr>
            <p:cNvPr id="708" name="Freeform 707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09" name="Freeform 708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10" name="Freeform 709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11" name="Arc 710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sp>
        <p:nvSpPr>
          <p:cNvPr id="712" name="Arc 711"/>
          <p:cNvSpPr/>
          <p:nvPr/>
        </p:nvSpPr>
        <p:spPr>
          <a:xfrm rot="11216789" flipV="1">
            <a:off x="7113731" y="2054289"/>
            <a:ext cx="35407" cy="18497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13" name="Freeform 712"/>
          <p:cNvSpPr/>
          <p:nvPr/>
        </p:nvSpPr>
        <p:spPr>
          <a:xfrm>
            <a:off x="6778777" y="1892475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14" name="Freeform 713"/>
          <p:cNvSpPr/>
          <p:nvPr/>
        </p:nvSpPr>
        <p:spPr>
          <a:xfrm>
            <a:off x="6842863" y="1937803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15" name="Freeform 714"/>
          <p:cNvSpPr/>
          <p:nvPr/>
        </p:nvSpPr>
        <p:spPr>
          <a:xfrm>
            <a:off x="6921016" y="2039403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16" name="Freeform 715"/>
          <p:cNvSpPr/>
          <p:nvPr/>
        </p:nvSpPr>
        <p:spPr>
          <a:xfrm>
            <a:off x="6921016" y="2058161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17" name="Freeform 716"/>
          <p:cNvSpPr/>
          <p:nvPr/>
        </p:nvSpPr>
        <p:spPr>
          <a:xfrm>
            <a:off x="6896004" y="2122246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grpSp>
        <p:nvGrpSpPr>
          <p:cNvPr id="718" name="Group 717"/>
          <p:cNvGrpSpPr/>
          <p:nvPr/>
        </p:nvGrpSpPr>
        <p:grpSpPr>
          <a:xfrm flipV="1">
            <a:off x="6977740" y="2035869"/>
            <a:ext cx="76295" cy="77513"/>
            <a:chOff x="502486" y="3752447"/>
            <a:chExt cx="109562" cy="88253"/>
          </a:xfrm>
        </p:grpSpPr>
        <p:sp>
          <p:nvSpPr>
            <p:cNvPr id="719" name="Freeform 718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20" name="Freeform 719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21" name="Arc 720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722" name="Group 721"/>
          <p:cNvGrpSpPr/>
          <p:nvPr/>
        </p:nvGrpSpPr>
        <p:grpSpPr>
          <a:xfrm flipH="1" flipV="1">
            <a:off x="7155867" y="1966388"/>
            <a:ext cx="57905" cy="82342"/>
            <a:chOff x="502486" y="3752447"/>
            <a:chExt cx="129695" cy="88253"/>
          </a:xfrm>
        </p:grpSpPr>
        <p:sp>
          <p:nvSpPr>
            <p:cNvPr id="723" name="Freeform 722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24" name="Freeform 723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25" name="Freeform 724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26" name="Arc 725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sp>
        <p:nvSpPr>
          <p:cNvPr id="727" name="Freeform 726"/>
          <p:cNvSpPr/>
          <p:nvPr/>
        </p:nvSpPr>
        <p:spPr>
          <a:xfrm>
            <a:off x="7022616" y="2159761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28" name="Freeform 727"/>
          <p:cNvSpPr/>
          <p:nvPr/>
        </p:nvSpPr>
        <p:spPr>
          <a:xfrm>
            <a:off x="7066966" y="2070115"/>
            <a:ext cx="18207" cy="4129"/>
          </a:xfrm>
          <a:custGeom>
            <a:avLst/>
            <a:gdLst>
              <a:gd name="connsiteX0" fmla="*/ 271 w 101119"/>
              <a:gd name="connsiteY0" fmla="*/ 11759 h 21089"/>
              <a:gd name="connsiteX1" fmla="*/ 71989 w 101119"/>
              <a:gd name="connsiteY1" fmla="*/ 20724 h 21089"/>
              <a:gd name="connsiteX2" fmla="*/ 98883 w 101119"/>
              <a:gd name="connsiteY2" fmla="*/ 2794 h 21089"/>
              <a:gd name="connsiteX3" fmla="*/ 271 w 101119"/>
              <a:gd name="connsiteY3" fmla="*/ 11759 h 2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" h="21089">
                <a:moveTo>
                  <a:pt x="271" y="11759"/>
                </a:moveTo>
                <a:cubicBezTo>
                  <a:pt x="-4211" y="14747"/>
                  <a:pt x="47996" y="22905"/>
                  <a:pt x="71989" y="20724"/>
                </a:cubicBezTo>
                <a:cubicBezTo>
                  <a:pt x="82719" y="19749"/>
                  <a:pt x="108887" y="6796"/>
                  <a:pt x="98883" y="2794"/>
                </a:cubicBezTo>
                <a:cubicBezTo>
                  <a:pt x="76687" y="-6085"/>
                  <a:pt x="4753" y="8771"/>
                  <a:pt x="271" y="1175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grpSp>
        <p:nvGrpSpPr>
          <p:cNvPr id="729" name="Group 728"/>
          <p:cNvGrpSpPr/>
          <p:nvPr/>
        </p:nvGrpSpPr>
        <p:grpSpPr>
          <a:xfrm flipV="1">
            <a:off x="7113729" y="2035869"/>
            <a:ext cx="90315" cy="77513"/>
            <a:chOff x="502486" y="3752447"/>
            <a:chExt cx="129695" cy="88253"/>
          </a:xfrm>
        </p:grpSpPr>
        <p:sp>
          <p:nvSpPr>
            <p:cNvPr id="730" name="Freeform 729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3" name="Arc 732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734" name="Group 733"/>
          <p:cNvGrpSpPr/>
          <p:nvPr/>
        </p:nvGrpSpPr>
        <p:grpSpPr>
          <a:xfrm flipV="1">
            <a:off x="7252629" y="1996523"/>
            <a:ext cx="90315" cy="77513"/>
            <a:chOff x="502486" y="3752447"/>
            <a:chExt cx="129695" cy="88253"/>
          </a:xfrm>
        </p:grpSpPr>
        <p:sp>
          <p:nvSpPr>
            <p:cNvPr id="735" name="Freeform 734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6" name="Freeform 735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7" name="Freeform 736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738" name="Arc 737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sp>
        <p:nvSpPr>
          <p:cNvPr id="739" name="Arc 738"/>
          <p:cNvSpPr/>
          <p:nvPr/>
        </p:nvSpPr>
        <p:spPr>
          <a:xfrm rot="10570386">
            <a:off x="7160528" y="250908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0" name="Arc 739"/>
          <p:cNvSpPr/>
          <p:nvPr/>
        </p:nvSpPr>
        <p:spPr>
          <a:xfrm rot="6009802" flipV="1">
            <a:off x="7109930" y="2522579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1" name="Arc 740"/>
          <p:cNvSpPr/>
          <p:nvPr/>
        </p:nvSpPr>
        <p:spPr>
          <a:xfrm rot="936631">
            <a:off x="7275708" y="259249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2" name="Arc 741"/>
          <p:cNvSpPr/>
          <p:nvPr/>
        </p:nvSpPr>
        <p:spPr>
          <a:xfrm rot="17551549">
            <a:off x="7055348" y="153770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3" name="Arc 742"/>
          <p:cNvSpPr/>
          <p:nvPr/>
        </p:nvSpPr>
        <p:spPr>
          <a:xfrm rot="18553816">
            <a:off x="7072071" y="158952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4" name="Arc 743"/>
          <p:cNvSpPr/>
          <p:nvPr/>
        </p:nvSpPr>
        <p:spPr>
          <a:xfrm rot="11418796">
            <a:off x="6365732" y="2329358"/>
            <a:ext cx="825333" cy="321735"/>
          </a:xfrm>
          <a:prstGeom prst="arc">
            <a:avLst>
              <a:gd name="adj1" fmla="val 16200000"/>
              <a:gd name="adj2" fmla="val 78709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5" name="Arc 744"/>
          <p:cNvSpPr/>
          <p:nvPr/>
        </p:nvSpPr>
        <p:spPr>
          <a:xfrm rot="2832357">
            <a:off x="6788026" y="259249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6" name="Arc 745"/>
          <p:cNvSpPr/>
          <p:nvPr/>
        </p:nvSpPr>
        <p:spPr>
          <a:xfrm rot="13402743">
            <a:off x="6675970" y="264351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47" name="Straight Arrow Connector 746"/>
          <p:cNvCxnSpPr/>
          <p:nvPr/>
        </p:nvCxnSpPr>
        <p:spPr>
          <a:xfrm>
            <a:off x="5315103" y="2166450"/>
            <a:ext cx="369469" cy="7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" name="TextBox 747"/>
          <p:cNvSpPr txBox="1"/>
          <p:nvPr/>
        </p:nvSpPr>
        <p:spPr>
          <a:xfrm>
            <a:off x="5234435" y="1981508"/>
            <a:ext cx="515211" cy="21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MMP</a:t>
            </a:r>
          </a:p>
        </p:txBody>
      </p:sp>
      <p:sp>
        <p:nvSpPr>
          <p:cNvPr id="749" name="TextBox 748"/>
          <p:cNvSpPr txBox="1"/>
          <p:nvPr/>
        </p:nvSpPr>
        <p:spPr>
          <a:xfrm>
            <a:off x="7330175" y="2286113"/>
            <a:ext cx="1253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Collagen degradation by MMP</a:t>
            </a:r>
          </a:p>
        </p:txBody>
      </p:sp>
      <p:sp>
        <p:nvSpPr>
          <p:cNvPr id="750" name="TextBox 749"/>
          <p:cNvSpPr txBox="1"/>
          <p:nvPr/>
        </p:nvSpPr>
        <p:spPr>
          <a:xfrm>
            <a:off x="7375595" y="1936777"/>
            <a:ext cx="1050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Leakage of B</a:t>
            </a:r>
            <a:r>
              <a:rPr lang="en-US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51" name="TextBox 750"/>
          <p:cNvSpPr txBox="1"/>
          <p:nvPr/>
        </p:nvSpPr>
        <p:spPr>
          <a:xfrm>
            <a:off x="3963267" y="2835629"/>
            <a:ext cx="123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Latent state granuloma</a:t>
            </a:r>
          </a:p>
        </p:txBody>
      </p:sp>
      <p:sp>
        <p:nvSpPr>
          <p:cNvPr id="752" name="TextBox 751"/>
          <p:cNvSpPr txBox="1"/>
          <p:nvPr/>
        </p:nvSpPr>
        <p:spPr>
          <a:xfrm>
            <a:off x="5764059" y="2834487"/>
            <a:ext cx="1578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Leaking granuloma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2847056" y="3556888"/>
            <a:ext cx="880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4" name="TextBox 753"/>
          <p:cNvSpPr txBox="1"/>
          <p:nvPr/>
        </p:nvSpPr>
        <p:spPr>
          <a:xfrm>
            <a:off x="3789189" y="3552034"/>
            <a:ext cx="869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Macrophage</a:t>
            </a:r>
          </a:p>
        </p:txBody>
      </p:sp>
      <p:sp>
        <p:nvSpPr>
          <p:cNvPr id="755" name="Freeform 462"/>
          <p:cNvSpPr/>
          <p:nvPr/>
        </p:nvSpPr>
        <p:spPr>
          <a:xfrm rot="19200077">
            <a:off x="8607792" y="3348222"/>
            <a:ext cx="321378" cy="192259"/>
          </a:xfrm>
          <a:custGeom>
            <a:avLst/>
            <a:gdLst>
              <a:gd name="connsiteX0" fmla="*/ 3765 w 482067"/>
              <a:gd name="connsiteY0" fmla="*/ 0 h 288388"/>
              <a:gd name="connsiteX1" fmla="*/ 60036 w 482067"/>
              <a:gd name="connsiteY1" fmla="*/ 112542 h 288388"/>
              <a:gd name="connsiteX2" fmla="*/ 418762 w 482067"/>
              <a:gd name="connsiteY2" fmla="*/ 218049 h 288388"/>
              <a:gd name="connsiteX3" fmla="*/ 482067 w 482067"/>
              <a:gd name="connsiteY3" fmla="*/ 288388 h 28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067" h="288388">
                <a:moveTo>
                  <a:pt x="3765" y="0"/>
                </a:moveTo>
                <a:cubicBezTo>
                  <a:pt x="-2683" y="38100"/>
                  <a:pt x="-9130" y="76201"/>
                  <a:pt x="60036" y="112542"/>
                </a:cubicBezTo>
                <a:cubicBezTo>
                  <a:pt x="129202" y="148884"/>
                  <a:pt x="348424" y="188741"/>
                  <a:pt x="418762" y="218049"/>
                </a:cubicBezTo>
                <a:cubicBezTo>
                  <a:pt x="489101" y="247357"/>
                  <a:pt x="472689" y="255563"/>
                  <a:pt x="482067" y="288388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56" name="Freeform 592"/>
          <p:cNvSpPr/>
          <p:nvPr/>
        </p:nvSpPr>
        <p:spPr>
          <a:xfrm>
            <a:off x="3253318" y="3515667"/>
            <a:ext cx="15013" cy="7349"/>
          </a:xfrm>
          <a:custGeom>
            <a:avLst/>
            <a:gdLst>
              <a:gd name="connsiteX0" fmla="*/ 39 w 83378"/>
              <a:gd name="connsiteY0" fmla="*/ 36933 h 37538"/>
              <a:gd name="connsiteX1" fmla="*/ 71757 w 83378"/>
              <a:gd name="connsiteY1" fmla="*/ 27968 h 37538"/>
              <a:gd name="connsiteX2" fmla="*/ 80721 w 83378"/>
              <a:gd name="connsiteY2" fmla="*/ 1074 h 37538"/>
              <a:gd name="connsiteX3" fmla="*/ 62792 w 83378"/>
              <a:gd name="connsiteY3" fmla="*/ 19004 h 37538"/>
              <a:gd name="connsiteX4" fmla="*/ 39 w 83378"/>
              <a:gd name="connsiteY4" fmla="*/ 36933 h 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" h="37538">
                <a:moveTo>
                  <a:pt x="39" y="36933"/>
                </a:moveTo>
                <a:cubicBezTo>
                  <a:pt x="1533" y="38427"/>
                  <a:pt x="49741" y="37753"/>
                  <a:pt x="71757" y="27968"/>
                </a:cubicBezTo>
                <a:cubicBezTo>
                  <a:pt x="80392" y="24130"/>
                  <a:pt x="87403" y="7755"/>
                  <a:pt x="80721" y="1074"/>
                </a:cubicBezTo>
                <a:cubicBezTo>
                  <a:pt x="74744" y="-4902"/>
                  <a:pt x="70640" y="15865"/>
                  <a:pt x="62792" y="19004"/>
                </a:cubicBezTo>
                <a:cubicBezTo>
                  <a:pt x="39913" y="28156"/>
                  <a:pt x="-1455" y="35439"/>
                  <a:pt x="39" y="36933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12"/>
          </a:p>
        </p:txBody>
      </p:sp>
      <p:sp>
        <p:nvSpPr>
          <p:cNvPr id="757" name="TextBox 756"/>
          <p:cNvSpPr txBox="1"/>
          <p:nvPr/>
        </p:nvSpPr>
        <p:spPr>
          <a:xfrm>
            <a:off x="4661643" y="3549046"/>
            <a:ext cx="880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 cell</a:t>
            </a:r>
          </a:p>
        </p:txBody>
      </p:sp>
      <p:sp>
        <p:nvSpPr>
          <p:cNvPr id="758" name="TextBox 757"/>
          <p:cNvSpPr txBox="1"/>
          <p:nvPr/>
        </p:nvSpPr>
        <p:spPr>
          <a:xfrm>
            <a:off x="5470745" y="3549045"/>
            <a:ext cx="880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 cell</a:t>
            </a:r>
          </a:p>
        </p:txBody>
      </p:sp>
      <p:sp>
        <p:nvSpPr>
          <p:cNvPr id="759" name="TextBox 758"/>
          <p:cNvSpPr txBox="1"/>
          <p:nvPr/>
        </p:nvSpPr>
        <p:spPr>
          <a:xfrm>
            <a:off x="6544103" y="3549045"/>
            <a:ext cx="6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Dendritic Cell</a:t>
            </a:r>
          </a:p>
        </p:txBody>
      </p:sp>
      <p:sp>
        <p:nvSpPr>
          <p:cNvPr id="760" name="TextBox 759"/>
          <p:cNvSpPr txBox="1"/>
          <p:nvPr/>
        </p:nvSpPr>
        <p:spPr>
          <a:xfrm>
            <a:off x="7350351" y="3549045"/>
            <a:ext cx="880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Fibroblast</a:t>
            </a:r>
          </a:p>
        </p:txBody>
      </p:sp>
      <p:sp>
        <p:nvSpPr>
          <p:cNvPr id="761" name="TextBox 760"/>
          <p:cNvSpPr txBox="1"/>
          <p:nvPr/>
        </p:nvSpPr>
        <p:spPr>
          <a:xfrm>
            <a:off x="8458039" y="3549046"/>
            <a:ext cx="6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Fibrillar Collagen</a:t>
            </a:r>
          </a:p>
        </p:txBody>
      </p:sp>
      <p:grpSp>
        <p:nvGrpSpPr>
          <p:cNvPr id="762" name="Group 761"/>
          <p:cNvGrpSpPr/>
          <p:nvPr/>
        </p:nvGrpSpPr>
        <p:grpSpPr>
          <a:xfrm>
            <a:off x="3524718" y="1105804"/>
            <a:ext cx="2047527" cy="2059326"/>
            <a:chOff x="-154889" y="-516832"/>
            <a:chExt cx="3071290" cy="3088989"/>
          </a:xfrm>
        </p:grpSpPr>
        <p:grpSp>
          <p:nvGrpSpPr>
            <p:cNvPr id="763" name="Group 762"/>
            <p:cNvGrpSpPr/>
            <p:nvPr/>
          </p:nvGrpSpPr>
          <p:grpSpPr>
            <a:xfrm rot="6507884">
              <a:off x="1866504" y="1201297"/>
              <a:ext cx="358726" cy="216001"/>
              <a:chOff x="3059723" y="1371684"/>
              <a:chExt cx="358726" cy="216001"/>
            </a:xfrm>
          </p:grpSpPr>
          <p:sp>
            <p:nvSpPr>
              <p:cNvPr id="1026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7" name="Oval 1026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64" name="Group 763"/>
            <p:cNvGrpSpPr/>
            <p:nvPr/>
          </p:nvGrpSpPr>
          <p:grpSpPr>
            <a:xfrm rot="4925289">
              <a:off x="1704846" y="1123918"/>
              <a:ext cx="464385" cy="389222"/>
              <a:chOff x="3439400" y="1441938"/>
              <a:chExt cx="844814" cy="604911"/>
            </a:xfrm>
          </p:grpSpPr>
          <p:sp>
            <p:nvSpPr>
              <p:cNvPr id="1024" name="Freeform 339"/>
              <p:cNvSpPr/>
              <p:nvPr/>
            </p:nvSpPr>
            <p:spPr>
              <a:xfrm>
                <a:off x="3439400" y="1441938"/>
                <a:ext cx="844814" cy="604911"/>
              </a:xfrm>
              <a:custGeom>
                <a:avLst/>
                <a:gdLst>
                  <a:gd name="connsiteX0" fmla="*/ 316674 w 844814"/>
                  <a:gd name="connsiteY0" fmla="*/ 119576 h 604911"/>
                  <a:gd name="connsiteX1" fmla="*/ 274471 w 844814"/>
                  <a:gd name="connsiteY1" fmla="*/ 70339 h 604911"/>
                  <a:gd name="connsiteX2" fmla="*/ 253369 w 844814"/>
                  <a:gd name="connsiteY2" fmla="*/ 49237 h 604911"/>
                  <a:gd name="connsiteX3" fmla="*/ 183031 w 844814"/>
                  <a:gd name="connsiteY3" fmla="*/ 14068 h 604911"/>
                  <a:gd name="connsiteX4" fmla="*/ 161929 w 844814"/>
                  <a:gd name="connsiteY4" fmla="*/ 21102 h 604911"/>
                  <a:gd name="connsiteX5" fmla="*/ 190065 w 844814"/>
                  <a:gd name="connsiteY5" fmla="*/ 70339 h 604911"/>
                  <a:gd name="connsiteX6" fmla="*/ 204132 w 844814"/>
                  <a:gd name="connsiteY6" fmla="*/ 91440 h 604911"/>
                  <a:gd name="connsiteX7" fmla="*/ 246335 w 844814"/>
                  <a:gd name="connsiteY7" fmla="*/ 105508 h 604911"/>
                  <a:gd name="connsiteX8" fmla="*/ 267437 w 844814"/>
                  <a:gd name="connsiteY8" fmla="*/ 126610 h 604911"/>
                  <a:gd name="connsiteX9" fmla="*/ 281505 w 844814"/>
                  <a:gd name="connsiteY9" fmla="*/ 147711 h 604911"/>
                  <a:gd name="connsiteX10" fmla="*/ 274471 w 844814"/>
                  <a:gd name="connsiteY10" fmla="*/ 182880 h 604911"/>
                  <a:gd name="connsiteX11" fmla="*/ 253369 w 844814"/>
                  <a:gd name="connsiteY11" fmla="*/ 189914 h 604911"/>
                  <a:gd name="connsiteX12" fmla="*/ 119726 w 844814"/>
                  <a:gd name="connsiteY12" fmla="*/ 196948 h 604911"/>
                  <a:gd name="connsiteX13" fmla="*/ 98625 w 844814"/>
                  <a:gd name="connsiteY13" fmla="*/ 211016 h 604911"/>
                  <a:gd name="connsiteX14" fmla="*/ 70489 w 844814"/>
                  <a:gd name="connsiteY14" fmla="*/ 218050 h 604911"/>
                  <a:gd name="connsiteX15" fmla="*/ 49388 w 844814"/>
                  <a:gd name="connsiteY15" fmla="*/ 225084 h 604911"/>
                  <a:gd name="connsiteX16" fmla="*/ 126760 w 844814"/>
                  <a:gd name="connsiteY16" fmla="*/ 253219 h 604911"/>
                  <a:gd name="connsiteX17" fmla="*/ 105658 w 844814"/>
                  <a:gd name="connsiteY17" fmla="*/ 267287 h 604911"/>
                  <a:gd name="connsiteX18" fmla="*/ 42354 w 844814"/>
                  <a:gd name="connsiteY18" fmla="*/ 281354 h 604911"/>
                  <a:gd name="connsiteX19" fmla="*/ 151 w 844814"/>
                  <a:gd name="connsiteY19" fmla="*/ 316524 h 604911"/>
                  <a:gd name="connsiteX20" fmla="*/ 14218 w 844814"/>
                  <a:gd name="connsiteY20" fmla="*/ 351693 h 604911"/>
                  <a:gd name="connsiteX21" fmla="*/ 70489 w 844814"/>
                  <a:gd name="connsiteY21" fmla="*/ 344659 h 604911"/>
                  <a:gd name="connsiteX22" fmla="*/ 105658 w 844814"/>
                  <a:gd name="connsiteY22" fmla="*/ 337625 h 604911"/>
                  <a:gd name="connsiteX23" fmla="*/ 112692 w 844814"/>
                  <a:gd name="connsiteY23" fmla="*/ 316524 h 604911"/>
                  <a:gd name="connsiteX24" fmla="*/ 154895 w 844814"/>
                  <a:gd name="connsiteY24" fmla="*/ 288388 h 604911"/>
                  <a:gd name="connsiteX25" fmla="*/ 197098 w 844814"/>
                  <a:gd name="connsiteY25" fmla="*/ 274320 h 604911"/>
                  <a:gd name="connsiteX26" fmla="*/ 260403 w 844814"/>
                  <a:gd name="connsiteY26" fmla="*/ 281354 h 604911"/>
                  <a:gd name="connsiteX27" fmla="*/ 253369 w 844814"/>
                  <a:gd name="connsiteY27" fmla="*/ 337625 h 604911"/>
                  <a:gd name="connsiteX28" fmla="*/ 232268 w 844814"/>
                  <a:gd name="connsiteY28" fmla="*/ 379828 h 604911"/>
                  <a:gd name="connsiteX29" fmla="*/ 211166 w 844814"/>
                  <a:gd name="connsiteY29" fmla="*/ 400930 h 604911"/>
                  <a:gd name="connsiteX30" fmla="*/ 197098 w 844814"/>
                  <a:gd name="connsiteY30" fmla="*/ 443133 h 604911"/>
                  <a:gd name="connsiteX31" fmla="*/ 168963 w 844814"/>
                  <a:gd name="connsiteY31" fmla="*/ 492370 h 604911"/>
                  <a:gd name="connsiteX32" fmla="*/ 218200 w 844814"/>
                  <a:gd name="connsiteY32" fmla="*/ 506437 h 604911"/>
                  <a:gd name="connsiteX33" fmla="*/ 225234 w 844814"/>
                  <a:gd name="connsiteY33" fmla="*/ 471268 h 604911"/>
                  <a:gd name="connsiteX34" fmla="*/ 246335 w 844814"/>
                  <a:gd name="connsiteY34" fmla="*/ 429065 h 604911"/>
                  <a:gd name="connsiteX35" fmla="*/ 253369 w 844814"/>
                  <a:gd name="connsiteY35" fmla="*/ 407964 h 604911"/>
                  <a:gd name="connsiteX36" fmla="*/ 274471 w 844814"/>
                  <a:gd name="connsiteY36" fmla="*/ 393896 h 604911"/>
                  <a:gd name="connsiteX37" fmla="*/ 323708 w 844814"/>
                  <a:gd name="connsiteY37" fmla="*/ 400930 h 604911"/>
                  <a:gd name="connsiteX38" fmla="*/ 330742 w 844814"/>
                  <a:gd name="connsiteY38" fmla="*/ 422031 h 604911"/>
                  <a:gd name="connsiteX39" fmla="*/ 337775 w 844814"/>
                  <a:gd name="connsiteY39" fmla="*/ 492370 h 604911"/>
                  <a:gd name="connsiteX40" fmla="*/ 344809 w 844814"/>
                  <a:gd name="connsiteY40" fmla="*/ 513471 h 604911"/>
                  <a:gd name="connsiteX41" fmla="*/ 351843 w 844814"/>
                  <a:gd name="connsiteY41" fmla="*/ 548640 h 604911"/>
                  <a:gd name="connsiteX42" fmla="*/ 365911 w 844814"/>
                  <a:gd name="connsiteY42" fmla="*/ 569742 h 604911"/>
                  <a:gd name="connsiteX43" fmla="*/ 372945 w 844814"/>
                  <a:gd name="connsiteY43" fmla="*/ 590844 h 604911"/>
                  <a:gd name="connsiteX44" fmla="*/ 401080 w 844814"/>
                  <a:gd name="connsiteY44" fmla="*/ 604911 h 604911"/>
                  <a:gd name="connsiteX45" fmla="*/ 408114 w 844814"/>
                  <a:gd name="connsiteY45" fmla="*/ 583810 h 604911"/>
                  <a:gd name="connsiteX46" fmla="*/ 394046 w 844814"/>
                  <a:gd name="connsiteY46" fmla="*/ 541607 h 604911"/>
                  <a:gd name="connsiteX47" fmla="*/ 387012 w 844814"/>
                  <a:gd name="connsiteY47" fmla="*/ 520505 h 604911"/>
                  <a:gd name="connsiteX48" fmla="*/ 379978 w 844814"/>
                  <a:gd name="connsiteY48" fmla="*/ 499404 h 604911"/>
                  <a:gd name="connsiteX49" fmla="*/ 372945 w 844814"/>
                  <a:gd name="connsiteY49" fmla="*/ 478302 h 604911"/>
                  <a:gd name="connsiteX50" fmla="*/ 379978 w 844814"/>
                  <a:gd name="connsiteY50" fmla="*/ 429065 h 604911"/>
                  <a:gd name="connsiteX51" fmla="*/ 401080 w 844814"/>
                  <a:gd name="connsiteY51" fmla="*/ 422031 h 604911"/>
                  <a:gd name="connsiteX52" fmla="*/ 471418 w 844814"/>
                  <a:gd name="connsiteY52" fmla="*/ 429065 h 604911"/>
                  <a:gd name="connsiteX53" fmla="*/ 492520 w 844814"/>
                  <a:gd name="connsiteY53" fmla="*/ 450167 h 604911"/>
                  <a:gd name="connsiteX54" fmla="*/ 513622 w 844814"/>
                  <a:gd name="connsiteY54" fmla="*/ 457200 h 604911"/>
                  <a:gd name="connsiteX55" fmla="*/ 527689 w 844814"/>
                  <a:gd name="connsiteY55" fmla="*/ 478302 h 604911"/>
                  <a:gd name="connsiteX56" fmla="*/ 548791 w 844814"/>
                  <a:gd name="connsiteY56" fmla="*/ 499404 h 604911"/>
                  <a:gd name="connsiteX57" fmla="*/ 562858 w 844814"/>
                  <a:gd name="connsiteY57" fmla="*/ 520505 h 604911"/>
                  <a:gd name="connsiteX58" fmla="*/ 590994 w 844814"/>
                  <a:gd name="connsiteY58" fmla="*/ 541607 h 604911"/>
                  <a:gd name="connsiteX59" fmla="*/ 633197 w 844814"/>
                  <a:gd name="connsiteY59" fmla="*/ 569742 h 604911"/>
                  <a:gd name="connsiteX60" fmla="*/ 640231 w 844814"/>
                  <a:gd name="connsiteY60" fmla="*/ 513471 h 604911"/>
                  <a:gd name="connsiteX61" fmla="*/ 619129 w 844814"/>
                  <a:gd name="connsiteY61" fmla="*/ 499404 h 604911"/>
                  <a:gd name="connsiteX62" fmla="*/ 576926 w 844814"/>
                  <a:gd name="connsiteY62" fmla="*/ 485336 h 604911"/>
                  <a:gd name="connsiteX63" fmla="*/ 583960 w 844814"/>
                  <a:gd name="connsiteY63" fmla="*/ 450167 h 604911"/>
                  <a:gd name="connsiteX64" fmla="*/ 633197 w 844814"/>
                  <a:gd name="connsiteY64" fmla="*/ 443133 h 604911"/>
                  <a:gd name="connsiteX65" fmla="*/ 612095 w 844814"/>
                  <a:gd name="connsiteY65" fmla="*/ 436099 h 604911"/>
                  <a:gd name="connsiteX66" fmla="*/ 583960 w 844814"/>
                  <a:gd name="connsiteY66" fmla="*/ 429065 h 604911"/>
                  <a:gd name="connsiteX67" fmla="*/ 576926 w 844814"/>
                  <a:gd name="connsiteY67" fmla="*/ 407964 h 604911"/>
                  <a:gd name="connsiteX68" fmla="*/ 682434 w 844814"/>
                  <a:gd name="connsiteY68" fmla="*/ 351693 h 604911"/>
                  <a:gd name="connsiteX69" fmla="*/ 724637 w 844814"/>
                  <a:gd name="connsiteY69" fmla="*/ 372794 h 604911"/>
                  <a:gd name="connsiteX70" fmla="*/ 766840 w 844814"/>
                  <a:gd name="connsiteY70" fmla="*/ 365760 h 604911"/>
                  <a:gd name="connsiteX71" fmla="*/ 787942 w 844814"/>
                  <a:gd name="connsiteY71" fmla="*/ 344659 h 604911"/>
                  <a:gd name="connsiteX72" fmla="*/ 717603 w 844814"/>
                  <a:gd name="connsiteY72" fmla="*/ 302456 h 604911"/>
                  <a:gd name="connsiteX73" fmla="*/ 696502 w 844814"/>
                  <a:gd name="connsiteY73" fmla="*/ 295422 h 604911"/>
                  <a:gd name="connsiteX74" fmla="*/ 689468 w 844814"/>
                  <a:gd name="connsiteY74" fmla="*/ 274320 h 604911"/>
                  <a:gd name="connsiteX75" fmla="*/ 731671 w 844814"/>
                  <a:gd name="connsiteY75" fmla="*/ 267287 h 604911"/>
                  <a:gd name="connsiteX76" fmla="*/ 766840 w 844814"/>
                  <a:gd name="connsiteY76" fmla="*/ 260253 h 604911"/>
                  <a:gd name="connsiteX77" fmla="*/ 794975 w 844814"/>
                  <a:gd name="connsiteY77" fmla="*/ 246185 h 604911"/>
                  <a:gd name="connsiteX78" fmla="*/ 837178 w 844814"/>
                  <a:gd name="connsiteY78" fmla="*/ 218050 h 604911"/>
                  <a:gd name="connsiteX79" fmla="*/ 844212 w 844814"/>
                  <a:gd name="connsiteY79" fmla="*/ 196948 h 604911"/>
                  <a:gd name="connsiteX80" fmla="*/ 823111 w 844814"/>
                  <a:gd name="connsiteY80" fmla="*/ 182880 h 604911"/>
                  <a:gd name="connsiteX81" fmla="*/ 759806 w 844814"/>
                  <a:gd name="connsiteY81" fmla="*/ 196948 h 604911"/>
                  <a:gd name="connsiteX82" fmla="*/ 731671 w 844814"/>
                  <a:gd name="connsiteY82" fmla="*/ 211016 h 604911"/>
                  <a:gd name="connsiteX83" fmla="*/ 710569 w 844814"/>
                  <a:gd name="connsiteY83" fmla="*/ 218050 h 604911"/>
                  <a:gd name="connsiteX84" fmla="*/ 689468 w 844814"/>
                  <a:gd name="connsiteY84" fmla="*/ 239151 h 604911"/>
                  <a:gd name="connsiteX85" fmla="*/ 640231 w 844814"/>
                  <a:gd name="connsiteY85" fmla="*/ 232117 h 604911"/>
                  <a:gd name="connsiteX86" fmla="*/ 654298 w 844814"/>
                  <a:gd name="connsiteY86" fmla="*/ 211016 h 604911"/>
                  <a:gd name="connsiteX87" fmla="*/ 710569 w 844814"/>
                  <a:gd name="connsiteY87" fmla="*/ 196948 h 604911"/>
                  <a:gd name="connsiteX88" fmla="*/ 752772 w 844814"/>
                  <a:gd name="connsiteY88" fmla="*/ 168813 h 604911"/>
                  <a:gd name="connsiteX89" fmla="*/ 773874 w 844814"/>
                  <a:gd name="connsiteY89" fmla="*/ 140677 h 604911"/>
                  <a:gd name="connsiteX90" fmla="*/ 794975 w 844814"/>
                  <a:gd name="connsiteY90" fmla="*/ 119576 h 604911"/>
                  <a:gd name="connsiteX91" fmla="*/ 809043 w 844814"/>
                  <a:gd name="connsiteY91" fmla="*/ 91440 h 604911"/>
                  <a:gd name="connsiteX92" fmla="*/ 787942 w 844814"/>
                  <a:gd name="connsiteY92" fmla="*/ 84407 h 604911"/>
                  <a:gd name="connsiteX93" fmla="*/ 745738 w 844814"/>
                  <a:gd name="connsiteY93" fmla="*/ 105508 h 604911"/>
                  <a:gd name="connsiteX94" fmla="*/ 724637 w 844814"/>
                  <a:gd name="connsiteY94" fmla="*/ 112542 h 604911"/>
                  <a:gd name="connsiteX95" fmla="*/ 703535 w 844814"/>
                  <a:gd name="connsiteY95" fmla="*/ 126610 h 604911"/>
                  <a:gd name="connsiteX96" fmla="*/ 661332 w 844814"/>
                  <a:gd name="connsiteY96" fmla="*/ 140677 h 604911"/>
                  <a:gd name="connsiteX97" fmla="*/ 612095 w 844814"/>
                  <a:gd name="connsiteY97" fmla="*/ 168813 h 604911"/>
                  <a:gd name="connsiteX98" fmla="*/ 576926 w 844814"/>
                  <a:gd name="connsiteY98" fmla="*/ 161779 h 604911"/>
                  <a:gd name="connsiteX99" fmla="*/ 583960 w 844814"/>
                  <a:gd name="connsiteY99" fmla="*/ 98474 h 604911"/>
                  <a:gd name="connsiteX100" fmla="*/ 590994 w 844814"/>
                  <a:gd name="connsiteY100" fmla="*/ 77373 h 604911"/>
                  <a:gd name="connsiteX101" fmla="*/ 583960 w 844814"/>
                  <a:gd name="connsiteY101" fmla="*/ 49237 h 604911"/>
                  <a:gd name="connsiteX102" fmla="*/ 548791 w 844814"/>
                  <a:gd name="connsiteY102" fmla="*/ 77373 h 604911"/>
                  <a:gd name="connsiteX103" fmla="*/ 527689 w 844814"/>
                  <a:gd name="connsiteY103" fmla="*/ 70339 h 604911"/>
                  <a:gd name="connsiteX104" fmla="*/ 520655 w 844814"/>
                  <a:gd name="connsiteY104" fmla="*/ 49237 h 604911"/>
                  <a:gd name="connsiteX105" fmla="*/ 492520 w 844814"/>
                  <a:gd name="connsiteY105" fmla="*/ 63305 h 604911"/>
                  <a:gd name="connsiteX106" fmla="*/ 485486 w 844814"/>
                  <a:gd name="connsiteY106" fmla="*/ 91440 h 604911"/>
                  <a:gd name="connsiteX107" fmla="*/ 471418 w 844814"/>
                  <a:gd name="connsiteY107" fmla="*/ 112542 h 604911"/>
                  <a:gd name="connsiteX108" fmla="*/ 415148 w 844814"/>
                  <a:gd name="connsiteY108" fmla="*/ 105508 h 604911"/>
                  <a:gd name="connsiteX109" fmla="*/ 401080 w 844814"/>
                  <a:gd name="connsiteY109" fmla="*/ 63305 h 604911"/>
                  <a:gd name="connsiteX110" fmla="*/ 394046 w 844814"/>
                  <a:gd name="connsiteY110" fmla="*/ 42204 h 604911"/>
                  <a:gd name="connsiteX111" fmla="*/ 387012 w 844814"/>
                  <a:gd name="connsiteY111" fmla="*/ 21102 h 604911"/>
                  <a:gd name="connsiteX112" fmla="*/ 365911 w 844814"/>
                  <a:gd name="connsiteY112" fmla="*/ 14068 h 604911"/>
                  <a:gd name="connsiteX113" fmla="*/ 316674 w 844814"/>
                  <a:gd name="connsiteY113" fmla="*/ 0 h 604911"/>
                  <a:gd name="connsiteX114" fmla="*/ 309640 w 844814"/>
                  <a:gd name="connsiteY114" fmla="*/ 21102 h 604911"/>
                  <a:gd name="connsiteX115" fmla="*/ 330742 w 844814"/>
                  <a:gd name="connsiteY115" fmla="*/ 35170 h 604911"/>
                  <a:gd name="connsiteX116" fmla="*/ 351843 w 844814"/>
                  <a:gd name="connsiteY116" fmla="*/ 77373 h 604911"/>
                  <a:gd name="connsiteX117" fmla="*/ 316674 w 844814"/>
                  <a:gd name="connsiteY117" fmla="*/ 119576 h 60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844814" h="604911">
                    <a:moveTo>
                      <a:pt x="316674" y="119576"/>
                    </a:moveTo>
                    <a:cubicBezTo>
                      <a:pt x="303779" y="118404"/>
                      <a:pt x="311500" y="125880"/>
                      <a:pt x="274471" y="70339"/>
                    </a:cubicBezTo>
                    <a:cubicBezTo>
                      <a:pt x="268953" y="62062"/>
                      <a:pt x="261221" y="55344"/>
                      <a:pt x="253369" y="49237"/>
                    </a:cubicBezTo>
                    <a:cubicBezTo>
                      <a:pt x="213701" y="18385"/>
                      <a:pt x="221520" y="23691"/>
                      <a:pt x="183031" y="14068"/>
                    </a:cubicBezTo>
                    <a:cubicBezTo>
                      <a:pt x="175997" y="16413"/>
                      <a:pt x="164274" y="14068"/>
                      <a:pt x="161929" y="21102"/>
                    </a:cubicBezTo>
                    <a:cubicBezTo>
                      <a:pt x="151657" y="51918"/>
                      <a:pt x="172426" y="58580"/>
                      <a:pt x="190065" y="70339"/>
                    </a:cubicBezTo>
                    <a:cubicBezTo>
                      <a:pt x="194754" y="77373"/>
                      <a:pt x="196964" y="86960"/>
                      <a:pt x="204132" y="91440"/>
                    </a:cubicBezTo>
                    <a:cubicBezTo>
                      <a:pt x="216707" y="99299"/>
                      <a:pt x="246335" y="105508"/>
                      <a:pt x="246335" y="105508"/>
                    </a:cubicBezTo>
                    <a:cubicBezTo>
                      <a:pt x="253369" y="112542"/>
                      <a:pt x="261069" y="118968"/>
                      <a:pt x="267437" y="126610"/>
                    </a:cubicBezTo>
                    <a:cubicBezTo>
                      <a:pt x="272849" y="133104"/>
                      <a:pt x="280456" y="139323"/>
                      <a:pt x="281505" y="147711"/>
                    </a:cubicBezTo>
                    <a:cubicBezTo>
                      <a:pt x="282988" y="159574"/>
                      <a:pt x="281103" y="172933"/>
                      <a:pt x="274471" y="182880"/>
                    </a:cubicBezTo>
                    <a:cubicBezTo>
                      <a:pt x="270358" y="189049"/>
                      <a:pt x="260753" y="189243"/>
                      <a:pt x="253369" y="189914"/>
                    </a:cubicBezTo>
                    <a:cubicBezTo>
                      <a:pt x="208943" y="193953"/>
                      <a:pt x="164274" y="194603"/>
                      <a:pt x="119726" y="196948"/>
                    </a:cubicBezTo>
                    <a:cubicBezTo>
                      <a:pt x="112692" y="201637"/>
                      <a:pt x="106395" y="207686"/>
                      <a:pt x="98625" y="211016"/>
                    </a:cubicBezTo>
                    <a:cubicBezTo>
                      <a:pt x="89739" y="214824"/>
                      <a:pt x="79784" y="215394"/>
                      <a:pt x="70489" y="218050"/>
                    </a:cubicBezTo>
                    <a:cubicBezTo>
                      <a:pt x="63360" y="220087"/>
                      <a:pt x="56422" y="222739"/>
                      <a:pt x="49388" y="225084"/>
                    </a:cubicBezTo>
                    <a:cubicBezTo>
                      <a:pt x="66999" y="277913"/>
                      <a:pt x="39113" y="215655"/>
                      <a:pt x="126760" y="253219"/>
                    </a:cubicBezTo>
                    <a:cubicBezTo>
                      <a:pt x="134530" y="256549"/>
                      <a:pt x="113219" y="263506"/>
                      <a:pt x="105658" y="267287"/>
                    </a:cubicBezTo>
                    <a:cubicBezTo>
                      <a:pt x="88345" y="275943"/>
                      <a:pt x="58557" y="278654"/>
                      <a:pt x="42354" y="281354"/>
                    </a:cubicBezTo>
                    <a:cubicBezTo>
                      <a:pt x="34942" y="286295"/>
                      <a:pt x="1382" y="306676"/>
                      <a:pt x="151" y="316524"/>
                    </a:cubicBezTo>
                    <a:cubicBezTo>
                      <a:pt x="-1415" y="329052"/>
                      <a:pt x="9529" y="339970"/>
                      <a:pt x="14218" y="351693"/>
                    </a:cubicBezTo>
                    <a:cubicBezTo>
                      <a:pt x="32975" y="349348"/>
                      <a:pt x="51806" y="347533"/>
                      <a:pt x="70489" y="344659"/>
                    </a:cubicBezTo>
                    <a:cubicBezTo>
                      <a:pt x="82305" y="342841"/>
                      <a:pt x="95711" y="344256"/>
                      <a:pt x="105658" y="337625"/>
                    </a:cubicBezTo>
                    <a:cubicBezTo>
                      <a:pt x="111827" y="333512"/>
                      <a:pt x="107449" y="321767"/>
                      <a:pt x="112692" y="316524"/>
                    </a:cubicBezTo>
                    <a:cubicBezTo>
                      <a:pt x="124647" y="304569"/>
                      <a:pt x="138855" y="293735"/>
                      <a:pt x="154895" y="288388"/>
                    </a:cubicBezTo>
                    <a:lnTo>
                      <a:pt x="197098" y="274320"/>
                    </a:lnTo>
                    <a:cubicBezTo>
                      <a:pt x="218200" y="276665"/>
                      <a:pt x="246298" y="265485"/>
                      <a:pt x="260403" y="281354"/>
                    </a:cubicBezTo>
                    <a:cubicBezTo>
                      <a:pt x="272961" y="295482"/>
                      <a:pt x="256751" y="319027"/>
                      <a:pt x="253369" y="337625"/>
                    </a:cubicBezTo>
                    <a:cubicBezTo>
                      <a:pt x="250418" y="353855"/>
                      <a:pt x="242745" y="367256"/>
                      <a:pt x="232268" y="379828"/>
                    </a:cubicBezTo>
                    <a:cubicBezTo>
                      <a:pt x="225900" y="387470"/>
                      <a:pt x="218200" y="393896"/>
                      <a:pt x="211166" y="400930"/>
                    </a:cubicBezTo>
                    <a:cubicBezTo>
                      <a:pt x="206477" y="414998"/>
                      <a:pt x="205323" y="430795"/>
                      <a:pt x="197098" y="443133"/>
                    </a:cubicBezTo>
                    <a:cubicBezTo>
                      <a:pt x="177215" y="472959"/>
                      <a:pt x="186811" y="456673"/>
                      <a:pt x="168963" y="492370"/>
                    </a:cubicBezTo>
                    <a:cubicBezTo>
                      <a:pt x="175128" y="517029"/>
                      <a:pt x="173676" y="550961"/>
                      <a:pt x="218200" y="506437"/>
                    </a:cubicBezTo>
                    <a:cubicBezTo>
                      <a:pt x="226654" y="497983"/>
                      <a:pt x="222334" y="482866"/>
                      <a:pt x="225234" y="471268"/>
                    </a:cubicBezTo>
                    <a:cubicBezTo>
                      <a:pt x="234073" y="435913"/>
                      <a:pt x="229146" y="463445"/>
                      <a:pt x="246335" y="429065"/>
                    </a:cubicBezTo>
                    <a:cubicBezTo>
                      <a:pt x="249651" y="422434"/>
                      <a:pt x="248737" y="413753"/>
                      <a:pt x="253369" y="407964"/>
                    </a:cubicBezTo>
                    <a:cubicBezTo>
                      <a:pt x="258650" y="401363"/>
                      <a:pt x="267437" y="398585"/>
                      <a:pt x="274471" y="393896"/>
                    </a:cubicBezTo>
                    <a:cubicBezTo>
                      <a:pt x="290883" y="396241"/>
                      <a:pt x="308879" y="393516"/>
                      <a:pt x="323708" y="400930"/>
                    </a:cubicBezTo>
                    <a:cubicBezTo>
                      <a:pt x="330339" y="404246"/>
                      <a:pt x="329615" y="414703"/>
                      <a:pt x="330742" y="422031"/>
                    </a:cubicBezTo>
                    <a:cubicBezTo>
                      <a:pt x="334325" y="445320"/>
                      <a:pt x="334192" y="469081"/>
                      <a:pt x="337775" y="492370"/>
                    </a:cubicBezTo>
                    <a:cubicBezTo>
                      <a:pt x="338902" y="499698"/>
                      <a:pt x="343011" y="506278"/>
                      <a:pt x="344809" y="513471"/>
                    </a:cubicBezTo>
                    <a:cubicBezTo>
                      <a:pt x="347709" y="525069"/>
                      <a:pt x="347645" y="537446"/>
                      <a:pt x="351843" y="548640"/>
                    </a:cubicBezTo>
                    <a:cubicBezTo>
                      <a:pt x="354811" y="556556"/>
                      <a:pt x="362130" y="562181"/>
                      <a:pt x="365911" y="569742"/>
                    </a:cubicBezTo>
                    <a:cubicBezTo>
                      <a:pt x="369227" y="576374"/>
                      <a:pt x="367702" y="585601"/>
                      <a:pt x="372945" y="590844"/>
                    </a:cubicBezTo>
                    <a:cubicBezTo>
                      <a:pt x="380359" y="598258"/>
                      <a:pt x="391702" y="600222"/>
                      <a:pt x="401080" y="604911"/>
                    </a:cubicBezTo>
                    <a:cubicBezTo>
                      <a:pt x="403425" y="597877"/>
                      <a:pt x="408933" y="591179"/>
                      <a:pt x="408114" y="583810"/>
                    </a:cubicBezTo>
                    <a:cubicBezTo>
                      <a:pt x="406476" y="569072"/>
                      <a:pt x="398735" y="555675"/>
                      <a:pt x="394046" y="541607"/>
                    </a:cubicBezTo>
                    <a:lnTo>
                      <a:pt x="387012" y="520505"/>
                    </a:lnTo>
                    <a:lnTo>
                      <a:pt x="379978" y="499404"/>
                    </a:lnTo>
                    <a:lnTo>
                      <a:pt x="372945" y="478302"/>
                    </a:lnTo>
                    <a:cubicBezTo>
                      <a:pt x="375289" y="461890"/>
                      <a:pt x="372564" y="443894"/>
                      <a:pt x="379978" y="429065"/>
                    </a:cubicBezTo>
                    <a:cubicBezTo>
                      <a:pt x="383294" y="422433"/>
                      <a:pt x="393666" y="422031"/>
                      <a:pt x="401080" y="422031"/>
                    </a:cubicBezTo>
                    <a:cubicBezTo>
                      <a:pt x="424643" y="422031"/>
                      <a:pt x="447972" y="426720"/>
                      <a:pt x="471418" y="429065"/>
                    </a:cubicBezTo>
                    <a:cubicBezTo>
                      <a:pt x="478452" y="436099"/>
                      <a:pt x="484243" y="444649"/>
                      <a:pt x="492520" y="450167"/>
                    </a:cubicBezTo>
                    <a:cubicBezTo>
                      <a:pt x="498689" y="454280"/>
                      <a:pt x="507832" y="452568"/>
                      <a:pt x="513622" y="457200"/>
                    </a:cubicBezTo>
                    <a:cubicBezTo>
                      <a:pt x="520223" y="462481"/>
                      <a:pt x="522277" y="471808"/>
                      <a:pt x="527689" y="478302"/>
                    </a:cubicBezTo>
                    <a:cubicBezTo>
                      <a:pt x="534057" y="485944"/>
                      <a:pt x="542423" y="491762"/>
                      <a:pt x="548791" y="499404"/>
                    </a:cubicBezTo>
                    <a:cubicBezTo>
                      <a:pt x="554203" y="505898"/>
                      <a:pt x="556881" y="514528"/>
                      <a:pt x="562858" y="520505"/>
                    </a:cubicBezTo>
                    <a:cubicBezTo>
                      <a:pt x="571148" y="528795"/>
                      <a:pt x="582093" y="533978"/>
                      <a:pt x="590994" y="541607"/>
                    </a:cubicBezTo>
                    <a:cubicBezTo>
                      <a:pt x="624523" y="570346"/>
                      <a:pt x="597303" y="557777"/>
                      <a:pt x="633197" y="569742"/>
                    </a:cubicBezTo>
                    <a:cubicBezTo>
                      <a:pt x="647750" y="547912"/>
                      <a:pt x="657615" y="543892"/>
                      <a:pt x="640231" y="513471"/>
                    </a:cubicBezTo>
                    <a:cubicBezTo>
                      <a:pt x="636037" y="506131"/>
                      <a:pt x="626854" y="502837"/>
                      <a:pt x="619129" y="499404"/>
                    </a:cubicBezTo>
                    <a:cubicBezTo>
                      <a:pt x="605578" y="493382"/>
                      <a:pt x="576926" y="485336"/>
                      <a:pt x="576926" y="485336"/>
                    </a:cubicBezTo>
                    <a:cubicBezTo>
                      <a:pt x="579271" y="473613"/>
                      <a:pt x="574396" y="457340"/>
                      <a:pt x="583960" y="450167"/>
                    </a:cubicBezTo>
                    <a:cubicBezTo>
                      <a:pt x="597223" y="440220"/>
                      <a:pt x="618368" y="450548"/>
                      <a:pt x="633197" y="443133"/>
                    </a:cubicBezTo>
                    <a:cubicBezTo>
                      <a:pt x="639829" y="439817"/>
                      <a:pt x="619224" y="438136"/>
                      <a:pt x="612095" y="436099"/>
                    </a:cubicBezTo>
                    <a:cubicBezTo>
                      <a:pt x="602800" y="433443"/>
                      <a:pt x="593338" y="431410"/>
                      <a:pt x="583960" y="429065"/>
                    </a:cubicBezTo>
                    <a:cubicBezTo>
                      <a:pt x="581615" y="422031"/>
                      <a:pt x="576926" y="415378"/>
                      <a:pt x="576926" y="407964"/>
                    </a:cubicBezTo>
                    <a:cubicBezTo>
                      <a:pt x="576926" y="311190"/>
                      <a:pt x="579318" y="344327"/>
                      <a:pt x="682434" y="351693"/>
                    </a:cubicBezTo>
                    <a:cubicBezTo>
                      <a:pt x="693103" y="358805"/>
                      <a:pt x="710077" y="372794"/>
                      <a:pt x="724637" y="372794"/>
                    </a:cubicBezTo>
                    <a:cubicBezTo>
                      <a:pt x="738899" y="372794"/>
                      <a:pt x="752772" y="368105"/>
                      <a:pt x="766840" y="365760"/>
                    </a:cubicBezTo>
                    <a:cubicBezTo>
                      <a:pt x="773874" y="358726"/>
                      <a:pt x="785529" y="354309"/>
                      <a:pt x="787942" y="344659"/>
                    </a:cubicBezTo>
                    <a:cubicBezTo>
                      <a:pt x="801259" y="291395"/>
                      <a:pt x="749254" y="305973"/>
                      <a:pt x="717603" y="302456"/>
                    </a:cubicBezTo>
                    <a:cubicBezTo>
                      <a:pt x="710569" y="300111"/>
                      <a:pt x="701745" y="300665"/>
                      <a:pt x="696502" y="295422"/>
                    </a:cubicBezTo>
                    <a:cubicBezTo>
                      <a:pt x="691259" y="290179"/>
                      <a:pt x="683678" y="278952"/>
                      <a:pt x="689468" y="274320"/>
                    </a:cubicBezTo>
                    <a:cubicBezTo>
                      <a:pt x="700605" y="265411"/>
                      <a:pt x="717639" y="269838"/>
                      <a:pt x="731671" y="267287"/>
                    </a:cubicBezTo>
                    <a:cubicBezTo>
                      <a:pt x="743433" y="265148"/>
                      <a:pt x="755117" y="262598"/>
                      <a:pt x="766840" y="260253"/>
                    </a:cubicBezTo>
                    <a:cubicBezTo>
                      <a:pt x="776218" y="255564"/>
                      <a:pt x="786443" y="252279"/>
                      <a:pt x="794975" y="246185"/>
                    </a:cubicBezTo>
                    <a:cubicBezTo>
                      <a:pt x="841077" y="213256"/>
                      <a:pt x="791915" y="233139"/>
                      <a:pt x="837178" y="218050"/>
                    </a:cubicBezTo>
                    <a:cubicBezTo>
                      <a:pt x="839523" y="211016"/>
                      <a:pt x="846966" y="203832"/>
                      <a:pt x="844212" y="196948"/>
                    </a:cubicBezTo>
                    <a:cubicBezTo>
                      <a:pt x="841073" y="189099"/>
                      <a:pt x="831499" y="183929"/>
                      <a:pt x="823111" y="182880"/>
                    </a:cubicBezTo>
                    <a:cubicBezTo>
                      <a:pt x="817159" y="182136"/>
                      <a:pt x="768249" y="194837"/>
                      <a:pt x="759806" y="196948"/>
                    </a:cubicBezTo>
                    <a:cubicBezTo>
                      <a:pt x="750428" y="201637"/>
                      <a:pt x="741309" y="206886"/>
                      <a:pt x="731671" y="211016"/>
                    </a:cubicBezTo>
                    <a:cubicBezTo>
                      <a:pt x="724856" y="213937"/>
                      <a:pt x="716738" y="213937"/>
                      <a:pt x="710569" y="218050"/>
                    </a:cubicBezTo>
                    <a:cubicBezTo>
                      <a:pt x="702292" y="223568"/>
                      <a:pt x="696502" y="232117"/>
                      <a:pt x="689468" y="239151"/>
                    </a:cubicBezTo>
                    <a:cubicBezTo>
                      <a:pt x="673056" y="236806"/>
                      <a:pt x="653177" y="242474"/>
                      <a:pt x="640231" y="232117"/>
                    </a:cubicBezTo>
                    <a:cubicBezTo>
                      <a:pt x="633630" y="226836"/>
                      <a:pt x="647697" y="216297"/>
                      <a:pt x="654298" y="211016"/>
                    </a:cubicBezTo>
                    <a:cubicBezTo>
                      <a:pt x="661508" y="205248"/>
                      <a:pt x="708817" y="197298"/>
                      <a:pt x="710569" y="196948"/>
                    </a:cubicBezTo>
                    <a:cubicBezTo>
                      <a:pt x="724637" y="187570"/>
                      <a:pt x="742628" y="182339"/>
                      <a:pt x="752772" y="168813"/>
                    </a:cubicBezTo>
                    <a:cubicBezTo>
                      <a:pt x="759806" y="159434"/>
                      <a:pt x="766245" y="149578"/>
                      <a:pt x="773874" y="140677"/>
                    </a:cubicBezTo>
                    <a:cubicBezTo>
                      <a:pt x="780347" y="133125"/>
                      <a:pt x="789193" y="127670"/>
                      <a:pt x="794975" y="119576"/>
                    </a:cubicBezTo>
                    <a:cubicBezTo>
                      <a:pt x="801070" y="111043"/>
                      <a:pt x="804354" y="100819"/>
                      <a:pt x="809043" y="91440"/>
                    </a:cubicBezTo>
                    <a:cubicBezTo>
                      <a:pt x="802009" y="89096"/>
                      <a:pt x="795356" y="84407"/>
                      <a:pt x="787942" y="84407"/>
                    </a:cubicBezTo>
                    <a:cubicBezTo>
                      <a:pt x="770259" y="84407"/>
                      <a:pt x="759966" y="98394"/>
                      <a:pt x="745738" y="105508"/>
                    </a:cubicBezTo>
                    <a:cubicBezTo>
                      <a:pt x="739107" y="108824"/>
                      <a:pt x="731268" y="109226"/>
                      <a:pt x="724637" y="112542"/>
                    </a:cubicBezTo>
                    <a:cubicBezTo>
                      <a:pt x="717076" y="116323"/>
                      <a:pt x="711260" y="123177"/>
                      <a:pt x="703535" y="126610"/>
                    </a:cubicBezTo>
                    <a:cubicBezTo>
                      <a:pt x="689984" y="132632"/>
                      <a:pt x="661332" y="140677"/>
                      <a:pt x="661332" y="140677"/>
                    </a:cubicBezTo>
                    <a:cubicBezTo>
                      <a:pt x="649909" y="149245"/>
                      <a:pt x="629997" y="168813"/>
                      <a:pt x="612095" y="168813"/>
                    </a:cubicBezTo>
                    <a:cubicBezTo>
                      <a:pt x="600140" y="168813"/>
                      <a:pt x="588649" y="164124"/>
                      <a:pt x="576926" y="161779"/>
                    </a:cubicBezTo>
                    <a:cubicBezTo>
                      <a:pt x="579271" y="140677"/>
                      <a:pt x="580469" y="119417"/>
                      <a:pt x="583960" y="98474"/>
                    </a:cubicBezTo>
                    <a:cubicBezTo>
                      <a:pt x="585179" y="91161"/>
                      <a:pt x="590994" y="84787"/>
                      <a:pt x="590994" y="77373"/>
                    </a:cubicBezTo>
                    <a:cubicBezTo>
                      <a:pt x="590994" y="67706"/>
                      <a:pt x="586305" y="58616"/>
                      <a:pt x="583960" y="49237"/>
                    </a:cubicBezTo>
                    <a:cubicBezTo>
                      <a:pt x="573158" y="65439"/>
                      <a:pt x="571440" y="77373"/>
                      <a:pt x="548791" y="77373"/>
                    </a:cubicBezTo>
                    <a:cubicBezTo>
                      <a:pt x="541377" y="77373"/>
                      <a:pt x="534723" y="72684"/>
                      <a:pt x="527689" y="70339"/>
                    </a:cubicBezTo>
                    <a:cubicBezTo>
                      <a:pt x="525344" y="63305"/>
                      <a:pt x="525898" y="54480"/>
                      <a:pt x="520655" y="49237"/>
                    </a:cubicBezTo>
                    <a:cubicBezTo>
                      <a:pt x="497731" y="26313"/>
                      <a:pt x="496688" y="48717"/>
                      <a:pt x="492520" y="63305"/>
                    </a:cubicBezTo>
                    <a:cubicBezTo>
                      <a:pt x="489864" y="72600"/>
                      <a:pt x="489294" y="82555"/>
                      <a:pt x="485486" y="91440"/>
                    </a:cubicBezTo>
                    <a:cubicBezTo>
                      <a:pt x="482156" y="99210"/>
                      <a:pt x="476107" y="105508"/>
                      <a:pt x="471418" y="112542"/>
                    </a:cubicBezTo>
                    <a:cubicBezTo>
                      <a:pt x="452661" y="110197"/>
                      <a:pt x="430634" y="116348"/>
                      <a:pt x="415148" y="105508"/>
                    </a:cubicBezTo>
                    <a:cubicBezTo>
                      <a:pt x="403000" y="97004"/>
                      <a:pt x="405769" y="77373"/>
                      <a:pt x="401080" y="63305"/>
                    </a:cubicBezTo>
                    <a:lnTo>
                      <a:pt x="394046" y="42204"/>
                    </a:lnTo>
                    <a:cubicBezTo>
                      <a:pt x="391701" y="35170"/>
                      <a:pt x="394046" y="23447"/>
                      <a:pt x="387012" y="21102"/>
                    </a:cubicBezTo>
                    <a:cubicBezTo>
                      <a:pt x="379978" y="18757"/>
                      <a:pt x="373040" y="16105"/>
                      <a:pt x="365911" y="14068"/>
                    </a:cubicBezTo>
                    <a:cubicBezTo>
                      <a:pt x="304087" y="-3596"/>
                      <a:pt x="367266" y="16865"/>
                      <a:pt x="316674" y="0"/>
                    </a:cubicBezTo>
                    <a:cubicBezTo>
                      <a:pt x="314329" y="7034"/>
                      <a:pt x="306886" y="14218"/>
                      <a:pt x="309640" y="21102"/>
                    </a:cubicBezTo>
                    <a:cubicBezTo>
                      <a:pt x="312780" y="28951"/>
                      <a:pt x="324764" y="29192"/>
                      <a:pt x="330742" y="35170"/>
                    </a:cubicBezTo>
                    <a:cubicBezTo>
                      <a:pt x="344376" y="48804"/>
                      <a:pt x="346122" y="60211"/>
                      <a:pt x="351843" y="77373"/>
                    </a:cubicBezTo>
                    <a:cubicBezTo>
                      <a:pt x="343814" y="133573"/>
                      <a:pt x="329569" y="120748"/>
                      <a:pt x="316674" y="1195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3766850" y="1591452"/>
                <a:ext cx="189914" cy="1210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65" name="Group 764"/>
            <p:cNvGrpSpPr/>
            <p:nvPr/>
          </p:nvGrpSpPr>
          <p:grpSpPr>
            <a:xfrm rot="8661126">
              <a:off x="520758" y="278858"/>
              <a:ext cx="507806" cy="132345"/>
              <a:chOff x="5266982" y="665157"/>
              <a:chExt cx="1921533" cy="629321"/>
            </a:xfrm>
          </p:grpSpPr>
          <p:sp>
            <p:nvSpPr>
              <p:cNvPr id="1022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23" name="Oval 1022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66" name="Group 765"/>
            <p:cNvGrpSpPr/>
            <p:nvPr/>
          </p:nvGrpSpPr>
          <p:grpSpPr>
            <a:xfrm rot="9476099">
              <a:off x="985069" y="93403"/>
              <a:ext cx="507806" cy="132345"/>
              <a:chOff x="5266982" y="665157"/>
              <a:chExt cx="1921533" cy="629321"/>
            </a:xfrm>
          </p:grpSpPr>
          <p:sp>
            <p:nvSpPr>
              <p:cNvPr id="1020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21" name="Oval 1020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67" name="Group 766"/>
            <p:cNvGrpSpPr/>
            <p:nvPr/>
          </p:nvGrpSpPr>
          <p:grpSpPr>
            <a:xfrm rot="5095126">
              <a:off x="337431" y="918876"/>
              <a:ext cx="507806" cy="132345"/>
              <a:chOff x="5266982" y="665157"/>
              <a:chExt cx="1921533" cy="629321"/>
            </a:xfrm>
          </p:grpSpPr>
          <p:sp>
            <p:nvSpPr>
              <p:cNvPr id="1018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19" name="Oval 1018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 rot="834455">
              <a:off x="886258" y="1619882"/>
              <a:ext cx="507806" cy="132345"/>
              <a:chOff x="5266982" y="665157"/>
              <a:chExt cx="1921533" cy="629321"/>
            </a:xfrm>
          </p:grpSpPr>
          <p:sp>
            <p:nvSpPr>
              <p:cNvPr id="1016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17" name="Oval 1016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69" name="Group 768"/>
            <p:cNvGrpSpPr/>
            <p:nvPr/>
          </p:nvGrpSpPr>
          <p:grpSpPr>
            <a:xfrm rot="18184989">
              <a:off x="1807032" y="1420062"/>
              <a:ext cx="507806" cy="132345"/>
              <a:chOff x="5266982" y="665157"/>
              <a:chExt cx="1921533" cy="629321"/>
            </a:xfrm>
          </p:grpSpPr>
          <p:sp>
            <p:nvSpPr>
              <p:cNvPr id="1014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15" name="Oval 1014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70" name="Group 769"/>
            <p:cNvGrpSpPr/>
            <p:nvPr/>
          </p:nvGrpSpPr>
          <p:grpSpPr>
            <a:xfrm rot="17762387">
              <a:off x="757791" y="624796"/>
              <a:ext cx="358726" cy="216001"/>
              <a:chOff x="3059723" y="1371684"/>
              <a:chExt cx="358726" cy="216001"/>
            </a:xfrm>
          </p:grpSpPr>
          <p:sp>
            <p:nvSpPr>
              <p:cNvPr id="1012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1" name="Group 770"/>
            <p:cNvGrpSpPr/>
            <p:nvPr/>
          </p:nvGrpSpPr>
          <p:grpSpPr>
            <a:xfrm>
              <a:off x="1232160" y="88300"/>
              <a:ext cx="507806" cy="132345"/>
              <a:chOff x="5266982" y="665157"/>
              <a:chExt cx="1921533" cy="629321"/>
            </a:xfrm>
          </p:grpSpPr>
          <p:sp>
            <p:nvSpPr>
              <p:cNvPr id="1010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11" name="Oval 1010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72" name="Group 771"/>
            <p:cNvGrpSpPr/>
            <p:nvPr/>
          </p:nvGrpSpPr>
          <p:grpSpPr>
            <a:xfrm rot="1535574">
              <a:off x="1906730" y="416934"/>
              <a:ext cx="358726" cy="216001"/>
              <a:chOff x="3059723" y="1371684"/>
              <a:chExt cx="358726" cy="216001"/>
            </a:xfrm>
          </p:grpSpPr>
          <p:sp>
            <p:nvSpPr>
              <p:cNvPr id="1008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3" name="Group 772"/>
            <p:cNvGrpSpPr/>
            <p:nvPr/>
          </p:nvGrpSpPr>
          <p:grpSpPr>
            <a:xfrm rot="10528642">
              <a:off x="1303111" y="1509870"/>
              <a:ext cx="358726" cy="216001"/>
              <a:chOff x="3059723" y="1371684"/>
              <a:chExt cx="358726" cy="216001"/>
            </a:xfrm>
          </p:grpSpPr>
          <p:sp>
            <p:nvSpPr>
              <p:cNvPr id="1006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4" name="Group 773"/>
            <p:cNvGrpSpPr/>
            <p:nvPr/>
          </p:nvGrpSpPr>
          <p:grpSpPr>
            <a:xfrm rot="4702872">
              <a:off x="533191" y="815490"/>
              <a:ext cx="358726" cy="216001"/>
              <a:chOff x="3059723" y="1371684"/>
              <a:chExt cx="358726" cy="216001"/>
            </a:xfrm>
          </p:grpSpPr>
          <p:sp>
            <p:nvSpPr>
              <p:cNvPr id="1004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5" name="Group 774"/>
            <p:cNvGrpSpPr/>
            <p:nvPr/>
          </p:nvGrpSpPr>
          <p:grpSpPr>
            <a:xfrm rot="18882202">
              <a:off x="676693" y="329043"/>
              <a:ext cx="358726" cy="216001"/>
              <a:chOff x="3059723" y="1371684"/>
              <a:chExt cx="358726" cy="216001"/>
            </a:xfrm>
          </p:grpSpPr>
          <p:sp>
            <p:nvSpPr>
              <p:cNvPr id="1002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6" name="Group 775"/>
            <p:cNvGrpSpPr/>
            <p:nvPr/>
          </p:nvGrpSpPr>
          <p:grpSpPr>
            <a:xfrm rot="5204154">
              <a:off x="1938807" y="713829"/>
              <a:ext cx="358726" cy="216001"/>
              <a:chOff x="3059723" y="1371684"/>
              <a:chExt cx="358726" cy="216001"/>
            </a:xfrm>
          </p:grpSpPr>
          <p:sp>
            <p:nvSpPr>
              <p:cNvPr id="1000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7" name="Group 776"/>
            <p:cNvGrpSpPr/>
            <p:nvPr/>
          </p:nvGrpSpPr>
          <p:grpSpPr>
            <a:xfrm rot="3082909">
              <a:off x="1838952" y="553314"/>
              <a:ext cx="358726" cy="216001"/>
              <a:chOff x="3059723" y="1371684"/>
              <a:chExt cx="358726" cy="216001"/>
            </a:xfrm>
          </p:grpSpPr>
          <p:sp>
            <p:nvSpPr>
              <p:cNvPr id="998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1275192" y="588446"/>
              <a:ext cx="317180" cy="271152"/>
              <a:chOff x="4910739" y="571922"/>
              <a:chExt cx="317180" cy="271152"/>
            </a:xfrm>
          </p:grpSpPr>
          <p:grpSp>
            <p:nvGrpSpPr>
              <p:cNvPr id="989" name="Group 988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96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97" name="Oval 996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90" name="Group 989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91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92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93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94" name="Arc 993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95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79" name="Group 778"/>
            <p:cNvGrpSpPr/>
            <p:nvPr/>
          </p:nvGrpSpPr>
          <p:grpSpPr>
            <a:xfrm>
              <a:off x="1427592" y="740846"/>
              <a:ext cx="317180" cy="271152"/>
              <a:chOff x="4910739" y="571922"/>
              <a:chExt cx="317180" cy="271152"/>
            </a:xfrm>
          </p:grpSpPr>
          <p:grpSp>
            <p:nvGrpSpPr>
              <p:cNvPr id="980" name="Group 979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87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81" name="Group 980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82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83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84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85" name="Arc 984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86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0" name="Group 779"/>
            <p:cNvGrpSpPr/>
            <p:nvPr/>
          </p:nvGrpSpPr>
          <p:grpSpPr>
            <a:xfrm>
              <a:off x="1579992" y="893246"/>
              <a:ext cx="317180" cy="271152"/>
              <a:chOff x="4910739" y="571922"/>
              <a:chExt cx="317180" cy="271152"/>
            </a:xfrm>
          </p:grpSpPr>
          <p:grpSp>
            <p:nvGrpSpPr>
              <p:cNvPr id="971" name="Group 970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78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72" name="Group 971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73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4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5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6" name="Arc 975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7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1" name="Group 780"/>
            <p:cNvGrpSpPr/>
            <p:nvPr/>
          </p:nvGrpSpPr>
          <p:grpSpPr>
            <a:xfrm rot="3441282">
              <a:off x="1568487" y="640911"/>
              <a:ext cx="317180" cy="271152"/>
              <a:chOff x="4910739" y="571922"/>
              <a:chExt cx="317180" cy="271152"/>
            </a:xfrm>
          </p:grpSpPr>
          <p:grpSp>
            <p:nvGrpSpPr>
              <p:cNvPr id="962" name="Group 961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69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63" name="Group 962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64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65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66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67" name="Arc 966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68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2" name="Group 781"/>
            <p:cNvGrpSpPr/>
            <p:nvPr/>
          </p:nvGrpSpPr>
          <p:grpSpPr>
            <a:xfrm rot="5400000">
              <a:off x="1427591" y="888100"/>
              <a:ext cx="317180" cy="271152"/>
              <a:chOff x="4910739" y="571922"/>
              <a:chExt cx="317180" cy="271152"/>
            </a:xfrm>
          </p:grpSpPr>
          <p:grpSp>
            <p:nvGrpSpPr>
              <p:cNvPr id="953" name="Group 952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60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54" name="Group 953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55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6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7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8" name="Arc 957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9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3" name="Group 782"/>
            <p:cNvGrpSpPr/>
            <p:nvPr/>
          </p:nvGrpSpPr>
          <p:grpSpPr>
            <a:xfrm rot="15345529">
              <a:off x="1073278" y="850341"/>
              <a:ext cx="317180" cy="271152"/>
              <a:chOff x="4910739" y="571922"/>
              <a:chExt cx="317180" cy="271152"/>
            </a:xfrm>
          </p:grpSpPr>
          <p:grpSp>
            <p:nvGrpSpPr>
              <p:cNvPr id="944" name="Group 943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51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45" name="Group 944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46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7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8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9" name="Arc 948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50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4" name="Group 783"/>
            <p:cNvGrpSpPr/>
            <p:nvPr/>
          </p:nvGrpSpPr>
          <p:grpSpPr>
            <a:xfrm rot="3281088">
              <a:off x="1291075" y="793937"/>
              <a:ext cx="317180" cy="271152"/>
              <a:chOff x="4910739" y="571922"/>
              <a:chExt cx="317180" cy="271152"/>
            </a:xfrm>
          </p:grpSpPr>
          <p:grpSp>
            <p:nvGrpSpPr>
              <p:cNvPr id="935" name="Group 934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942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936" name="Group 935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937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38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39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0" name="Arc 939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941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785" name="Group 784"/>
            <p:cNvGrpSpPr/>
            <p:nvPr/>
          </p:nvGrpSpPr>
          <p:grpSpPr>
            <a:xfrm>
              <a:off x="1260933" y="943092"/>
              <a:ext cx="317180" cy="271152"/>
              <a:chOff x="3480754" y="-805280"/>
              <a:chExt cx="1186202" cy="932663"/>
            </a:xfrm>
          </p:grpSpPr>
          <p:sp>
            <p:nvSpPr>
              <p:cNvPr id="933" name="Freeform 280"/>
              <p:cNvSpPr/>
              <p:nvPr/>
            </p:nvSpPr>
            <p:spPr>
              <a:xfrm>
                <a:off x="3480754" y="-805280"/>
                <a:ext cx="1186202" cy="932663"/>
              </a:xfrm>
              <a:custGeom>
                <a:avLst/>
                <a:gdLst>
                  <a:gd name="connsiteX0" fmla="*/ 430305 w 1102658"/>
                  <a:gd name="connsiteY0" fmla="*/ 62753 h 842683"/>
                  <a:gd name="connsiteX1" fmla="*/ 313764 w 1102658"/>
                  <a:gd name="connsiteY1" fmla="*/ 53788 h 842683"/>
                  <a:gd name="connsiteX2" fmla="*/ 259976 w 1102658"/>
                  <a:gd name="connsiteY2" fmla="*/ 62753 h 842683"/>
                  <a:gd name="connsiteX3" fmla="*/ 224117 w 1102658"/>
                  <a:gd name="connsiteY3" fmla="*/ 161365 h 842683"/>
                  <a:gd name="connsiteX4" fmla="*/ 170329 w 1102658"/>
                  <a:gd name="connsiteY4" fmla="*/ 179294 h 842683"/>
                  <a:gd name="connsiteX5" fmla="*/ 125505 w 1102658"/>
                  <a:gd name="connsiteY5" fmla="*/ 215153 h 842683"/>
                  <a:gd name="connsiteX6" fmla="*/ 134470 w 1102658"/>
                  <a:gd name="connsiteY6" fmla="*/ 242047 h 842683"/>
                  <a:gd name="connsiteX7" fmla="*/ 152400 w 1102658"/>
                  <a:gd name="connsiteY7" fmla="*/ 259977 h 842683"/>
                  <a:gd name="connsiteX8" fmla="*/ 143435 w 1102658"/>
                  <a:gd name="connsiteY8" fmla="*/ 322730 h 842683"/>
                  <a:gd name="connsiteX9" fmla="*/ 125505 w 1102658"/>
                  <a:gd name="connsiteY9" fmla="*/ 340659 h 842683"/>
                  <a:gd name="connsiteX10" fmla="*/ 116541 w 1102658"/>
                  <a:gd name="connsiteY10" fmla="*/ 367553 h 842683"/>
                  <a:gd name="connsiteX11" fmla="*/ 62753 w 1102658"/>
                  <a:gd name="connsiteY11" fmla="*/ 403412 h 842683"/>
                  <a:gd name="connsiteX12" fmla="*/ 44823 w 1102658"/>
                  <a:gd name="connsiteY12" fmla="*/ 421341 h 842683"/>
                  <a:gd name="connsiteX13" fmla="*/ 35858 w 1102658"/>
                  <a:gd name="connsiteY13" fmla="*/ 448235 h 842683"/>
                  <a:gd name="connsiteX14" fmla="*/ 17929 w 1102658"/>
                  <a:gd name="connsiteY14" fmla="*/ 466165 h 842683"/>
                  <a:gd name="connsiteX15" fmla="*/ 8964 w 1102658"/>
                  <a:gd name="connsiteY15" fmla="*/ 519953 h 842683"/>
                  <a:gd name="connsiteX16" fmla="*/ 0 w 1102658"/>
                  <a:gd name="connsiteY16" fmla="*/ 546847 h 842683"/>
                  <a:gd name="connsiteX17" fmla="*/ 17929 w 1102658"/>
                  <a:gd name="connsiteY17" fmla="*/ 573741 h 842683"/>
                  <a:gd name="connsiteX18" fmla="*/ 53788 w 1102658"/>
                  <a:gd name="connsiteY18" fmla="*/ 582706 h 842683"/>
                  <a:gd name="connsiteX19" fmla="*/ 62753 w 1102658"/>
                  <a:gd name="connsiteY19" fmla="*/ 654424 h 842683"/>
                  <a:gd name="connsiteX20" fmla="*/ 89647 w 1102658"/>
                  <a:gd name="connsiteY20" fmla="*/ 672353 h 842683"/>
                  <a:gd name="connsiteX21" fmla="*/ 143435 w 1102658"/>
                  <a:gd name="connsiteY21" fmla="*/ 690283 h 842683"/>
                  <a:gd name="connsiteX22" fmla="*/ 197223 w 1102658"/>
                  <a:gd name="connsiteY22" fmla="*/ 779930 h 842683"/>
                  <a:gd name="connsiteX23" fmla="*/ 233082 w 1102658"/>
                  <a:gd name="connsiteY23" fmla="*/ 788894 h 842683"/>
                  <a:gd name="connsiteX24" fmla="*/ 358588 w 1102658"/>
                  <a:gd name="connsiteY24" fmla="*/ 779930 h 842683"/>
                  <a:gd name="connsiteX25" fmla="*/ 385482 w 1102658"/>
                  <a:gd name="connsiteY25" fmla="*/ 770965 h 842683"/>
                  <a:gd name="connsiteX26" fmla="*/ 448235 w 1102658"/>
                  <a:gd name="connsiteY26" fmla="*/ 762000 h 842683"/>
                  <a:gd name="connsiteX27" fmla="*/ 502023 w 1102658"/>
                  <a:gd name="connsiteY27" fmla="*/ 770965 h 842683"/>
                  <a:gd name="connsiteX28" fmla="*/ 537882 w 1102658"/>
                  <a:gd name="connsiteY28" fmla="*/ 806824 h 842683"/>
                  <a:gd name="connsiteX29" fmla="*/ 546847 w 1102658"/>
                  <a:gd name="connsiteY29" fmla="*/ 833718 h 842683"/>
                  <a:gd name="connsiteX30" fmla="*/ 573741 w 1102658"/>
                  <a:gd name="connsiteY30" fmla="*/ 842683 h 842683"/>
                  <a:gd name="connsiteX31" fmla="*/ 672353 w 1102658"/>
                  <a:gd name="connsiteY31" fmla="*/ 833718 h 842683"/>
                  <a:gd name="connsiteX32" fmla="*/ 941294 w 1102658"/>
                  <a:gd name="connsiteY32" fmla="*/ 779930 h 842683"/>
                  <a:gd name="connsiteX33" fmla="*/ 1013011 w 1102658"/>
                  <a:gd name="connsiteY33" fmla="*/ 753035 h 842683"/>
                  <a:gd name="connsiteX34" fmla="*/ 1021976 w 1102658"/>
                  <a:gd name="connsiteY34" fmla="*/ 726141 h 842683"/>
                  <a:gd name="connsiteX35" fmla="*/ 1013011 w 1102658"/>
                  <a:gd name="connsiteY35" fmla="*/ 663388 h 842683"/>
                  <a:gd name="connsiteX36" fmla="*/ 1004047 w 1102658"/>
                  <a:gd name="connsiteY36" fmla="*/ 636494 h 842683"/>
                  <a:gd name="connsiteX37" fmla="*/ 1013011 w 1102658"/>
                  <a:gd name="connsiteY37" fmla="*/ 609600 h 842683"/>
                  <a:gd name="connsiteX38" fmla="*/ 1048870 w 1102658"/>
                  <a:gd name="connsiteY38" fmla="*/ 600635 h 842683"/>
                  <a:gd name="connsiteX39" fmla="*/ 1057835 w 1102658"/>
                  <a:gd name="connsiteY39" fmla="*/ 573741 h 842683"/>
                  <a:gd name="connsiteX40" fmla="*/ 1013011 w 1102658"/>
                  <a:gd name="connsiteY40" fmla="*/ 546847 h 842683"/>
                  <a:gd name="connsiteX41" fmla="*/ 986117 w 1102658"/>
                  <a:gd name="connsiteY41" fmla="*/ 519953 h 842683"/>
                  <a:gd name="connsiteX42" fmla="*/ 995082 w 1102658"/>
                  <a:gd name="connsiteY42" fmla="*/ 484094 h 842683"/>
                  <a:gd name="connsiteX43" fmla="*/ 1030941 w 1102658"/>
                  <a:gd name="connsiteY43" fmla="*/ 439271 h 842683"/>
                  <a:gd name="connsiteX44" fmla="*/ 1084729 w 1102658"/>
                  <a:gd name="connsiteY44" fmla="*/ 367553 h 842683"/>
                  <a:gd name="connsiteX45" fmla="*/ 1102658 w 1102658"/>
                  <a:gd name="connsiteY45" fmla="*/ 313765 h 842683"/>
                  <a:gd name="connsiteX46" fmla="*/ 1084729 w 1102658"/>
                  <a:gd name="connsiteY46" fmla="*/ 259977 h 842683"/>
                  <a:gd name="connsiteX47" fmla="*/ 1021976 w 1102658"/>
                  <a:gd name="connsiteY47" fmla="*/ 242047 h 842683"/>
                  <a:gd name="connsiteX48" fmla="*/ 959223 w 1102658"/>
                  <a:gd name="connsiteY48" fmla="*/ 215153 h 842683"/>
                  <a:gd name="connsiteX49" fmla="*/ 824753 w 1102658"/>
                  <a:gd name="connsiteY49" fmla="*/ 206188 h 842683"/>
                  <a:gd name="connsiteX50" fmla="*/ 770964 w 1102658"/>
                  <a:gd name="connsiteY50" fmla="*/ 161365 h 842683"/>
                  <a:gd name="connsiteX51" fmla="*/ 753035 w 1102658"/>
                  <a:gd name="connsiteY51" fmla="*/ 107577 h 842683"/>
                  <a:gd name="connsiteX52" fmla="*/ 591670 w 1102658"/>
                  <a:gd name="connsiteY52" fmla="*/ 107577 h 842683"/>
                  <a:gd name="connsiteX53" fmla="*/ 573741 w 1102658"/>
                  <a:gd name="connsiteY53" fmla="*/ 89647 h 842683"/>
                  <a:gd name="connsiteX54" fmla="*/ 555811 w 1102658"/>
                  <a:gd name="connsiteY54" fmla="*/ 35859 h 842683"/>
                  <a:gd name="connsiteX55" fmla="*/ 502023 w 1102658"/>
                  <a:gd name="connsiteY55" fmla="*/ 0 h 842683"/>
                  <a:gd name="connsiteX56" fmla="*/ 430305 w 1102658"/>
                  <a:gd name="connsiteY56" fmla="*/ 35859 h 842683"/>
                  <a:gd name="connsiteX57" fmla="*/ 430305 w 1102658"/>
                  <a:gd name="connsiteY57" fmla="*/ 62753 h 84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2658" h="842683">
                    <a:moveTo>
                      <a:pt x="430305" y="62753"/>
                    </a:moveTo>
                    <a:cubicBezTo>
                      <a:pt x="391458" y="59765"/>
                      <a:pt x="352726" y="53788"/>
                      <a:pt x="313764" y="53788"/>
                    </a:cubicBezTo>
                    <a:cubicBezTo>
                      <a:pt x="295587" y="53788"/>
                      <a:pt x="272052" y="49167"/>
                      <a:pt x="259976" y="62753"/>
                    </a:cubicBezTo>
                    <a:cubicBezTo>
                      <a:pt x="247778" y="76476"/>
                      <a:pt x="252068" y="143896"/>
                      <a:pt x="224117" y="161365"/>
                    </a:cubicBezTo>
                    <a:cubicBezTo>
                      <a:pt x="208090" y="171381"/>
                      <a:pt x="170329" y="179294"/>
                      <a:pt x="170329" y="179294"/>
                    </a:cubicBezTo>
                    <a:cubicBezTo>
                      <a:pt x="166466" y="181869"/>
                      <a:pt x="127470" y="205329"/>
                      <a:pt x="125505" y="215153"/>
                    </a:cubicBezTo>
                    <a:cubicBezTo>
                      <a:pt x="123652" y="224419"/>
                      <a:pt x="129608" y="233944"/>
                      <a:pt x="134470" y="242047"/>
                    </a:cubicBezTo>
                    <a:cubicBezTo>
                      <a:pt x="138819" y="249295"/>
                      <a:pt x="146423" y="254000"/>
                      <a:pt x="152400" y="259977"/>
                    </a:cubicBezTo>
                    <a:cubicBezTo>
                      <a:pt x="149412" y="280895"/>
                      <a:pt x="150117" y="302684"/>
                      <a:pt x="143435" y="322730"/>
                    </a:cubicBezTo>
                    <a:cubicBezTo>
                      <a:pt x="140762" y="330748"/>
                      <a:pt x="129854" y="333411"/>
                      <a:pt x="125505" y="340659"/>
                    </a:cubicBezTo>
                    <a:cubicBezTo>
                      <a:pt x="120643" y="348762"/>
                      <a:pt x="123223" y="360871"/>
                      <a:pt x="116541" y="367553"/>
                    </a:cubicBezTo>
                    <a:cubicBezTo>
                      <a:pt x="101304" y="382790"/>
                      <a:pt x="77990" y="388175"/>
                      <a:pt x="62753" y="403412"/>
                    </a:cubicBezTo>
                    <a:lnTo>
                      <a:pt x="44823" y="421341"/>
                    </a:lnTo>
                    <a:cubicBezTo>
                      <a:pt x="41835" y="430306"/>
                      <a:pt x="40720" y="440132"/>
                      <a:pt x="35858" y="448235"/>
                    </a:cubicBezTo>
                    <a:cubicBezTo>
                      <a:pt x="31510" y="455483"/>
                      <a:pt x="20897" y="458251"/>
                      <a:pt x="17929" y="466165"/>
                    </a:cubicBezTo>
                    <a:cubicBezTo>
                      <a:pt x="11547" y="483184"/>
                      <a:pt x="12907" y="502209"/>
                      <a:pt x="8964" y="519953"/>
                    </a:cubicBezTo>
                    <a:cubicBezTo>
                      <a:pt x="6914" y="529178"/>
                      <a:pt x="2988" y="537882"/>
                      <a:pt x="0" y="546847"/>
                    </a:cubicBezTo>
                    <a:cubicBezTo>
                      <a:pt x="5976" y="555812"/>
                      <a:pt x="8964" y="567765"/>
                      <a:pt x="17929" y="573741"/>
                    </a:cubicBezTo>
                    <a:cubicBezTo>
                      <a:pt x="28181" y="580575"/>
                      <a:pt x="47804" y="571936"/>
                      <a:pt x="53788" y="582706"/>
                    </a:cubicBezTo>
                    <a:cubicBezTo>
                      <a:pt x="65488" y="603766"/>
                      <a:pt x="53805" y="632055"/>
                      <a:pt x="62753" y="654424"/>
                    </a:cubicBezTo>
                    <a:cubicBezTo>
                      <a:pt x="66754" y="664428"/>
                      <a:pt x="79801" y="667977"/>
                      <a:pt x="89647" y="672353"/>
                    </a:cubicBezTo>
                    <a:cubicBezTo>
                      <a:pt x="106917" y="680029"/>
                      <a:pt x="143435" y="690283"/>
                      <a:pt x="143435" y="690283"/>
                    </a:cubicBezTo>
                    <a:cubicBezTo>
                      <a:pt x="151701" y="715081"/>
                      <a:pt x="161425" y="770981"/>
                      <a:pt x="197223" y="779930"/>
                    </a:cubicBezTo>
                    <a:lnTo>
                      <a:pt x="233082" y="788894"/>
                    </a:lnTo>
                    <a:cubicBezTo>
                      <a:pt x="274917" y="785906"/>
                      <a:pt x="316933" y="784830"/>
                      <a:pt x="358588" y="779930"/>
                    </a:cubicBezTo>
                    <a:cubicBezTo>
                      <a:pt x="367973" y="778826"/>
                      <a:pt x="376216" y="772818"/>
                      <a:pt x="385482" y="770965"/>
                    </a:cubicBezTo>
                    <a:cubicBezTo>
                      <a:pt x="406202" y="766821"/>
                      <a:pt x="427317" y="764988"/>
                      <a:pt x="448235" y="762000"/>
                    </a:cubicBezTo>
                    <a:cubicBezTo>
                      <a:pt x="466164" y="764988"/>
                      <a:pt x="485765" y="762836"/>
                      <a:pt x="502023" y="770965"/>
                    </a:cubicBezTo>
                    <a:cubicBezTo>
                      <a:pt x="517142" y="778525"/>
                      <a:pt x="537882" y="806824"/>
                      <a:pt x="537882" y="806824"/>
                    </a:cubicBezTo>
                    <a:cubicBezTo>
                      <a:pt x="540870" y="815789"/>
                      <a:pt x="540165" y="827036"/>
                      <a:pt x="546847" y="833718"/>
                    </a:cubicBezTo>
                    <a:cubicBezTo>
                      <a:pt x="553529" y="840400"/>
                      <a:pt x="564291" y="842683"/>
                      <a:pt x="573741" y="842683"/>
                    </a:cubicBezTo>
                    <a:cubicBezTo>
                      <a:pt x="606747" y="842683"/>
                      <a:pt x="639482" y="836706"/>
                      <a:pt x="672353" y="833718"/>
                    </a:cubicBezTo>
                    <a:cubicBezTo>
                      <a:pt x="786020" y="757939"/>
                      <a:pt x="704667" y="799648"/>
                      <a:pt x="941294" y="779930"/>
                    </a:cubicBezTo>
                    <a:cubicBezTo>
                      <a:pt x="965593" y="775070"/>
                      <a:pt x="995423" y="775020"/>
                      <a:pt x="1013011" y="753035"/>
                    </a:cubicBezTo>
                    <a:cubicBezTo>
                      <a:pt x="1018914" y="745656"/>
                      <a:pt x="1018988" y="735106"/>
                      <a:pt x="1021976" y="726141"/>
                    </a:cubicBezTo>
                    <a:cubicBezTo>
                      <a:pt x="1018988" y="705223"/>
                      <a:pt x="1017155" y="684108"/>
                      <a:pt x="1013011" y="663388"/>
                    </a:cubicBezTo>
                    <a:cubicBezTo>
                      <a:pt x="1011158" y="654122"/>
                      <a:pt x="1004047" y="645944"/>
                      <a:pt x="1004047" y="636494"/>
                    </a:cubicBezTo>
                    <a:cubicBezTo>
                      <a:pt x="1004047" y="627044"/>
                      <a:pt x="1005632" y="615503"/>
                      <a:pt x="1013011" y="609600"/>
                    </a:cubicBezTo>
                    <a:cubicBezTo>
                      <a:pt x="1022632" y="601903"/>
                      <a:pt x="1036917" y="603623"/>
                      <a:pt x="1048870" y="600635"/>
                    </a:cubicBezTo>
                    <a:cubicBezTo>
                      <a:pt x="1051858" y="591670"/>
                      <a:pt x="1059688" y="583007"/>
                      <a:pt x="1057835" y="573741"/>
                    </a:cubicBezTo>
                    <a:cubicBezTo>
                      <a:pt x="1054319" y="556163"/>
                      <a:pt x="1024337" y="550623"/>
                      <a:pt x="1013011" y="546847"/>
                    </a:cubicBezTo>
                    <a:cubicBezTo>
                      <a:pt x="1004046" y="537882"/>
                      <a:pt x="989600" y="532143"/>
                      <a:pt x="986117" y="519953"/>
                    </a:cubicBezTo>
                    <a:cubicBezTo>
                      <a:pt x="982732" y="508106"/>
                      <a:pt x="991697" y="495941"/>
                      <a:pt x="995082" y="484094"/>
                    </a:cubicBezTo>
                    <a:cubicBezTo>
                      <a:pt x="1006669" y="443542"/>
                      <a:pt x="997080" y="466360"/>
                      <a:pt x="1030941" y="439271"/>
                    </a:cubicBezTo>
                    <a:cubicBezTo>
                      <a:pt x="1050247" y="423826"/>
                      <a:pt x="1079517" y="383190"/>
                      <a:pt x="1084729" y="367553"/>
                    </a:cubicBezTo>
                    <a:lnTo>
                      <a:pt x="1102658" y="313765"/>
                    </a:lnTo>
                    <a:cubicBezTo>
                      <a:pt x="1096682" y="295836"/>
                      <a:pt x="1103064" y="264561"/>
                      <a:pt x="1084729" y="259977"/>
                    </a:cubicBezTo>
                    <a:cubicBezTo>
                      <a:pt x="1073238" y="257104"/>
                      <a:pt x="1034838" y="248478"/>
                      <a:pt x="1021976" y="242047"/>
                    </a:cubicBezTo>
                    <a:cubicBezTo>
                      <a:pt x="983997" y="223058"/>
                      <a:pt x="1006487" y="220128"/>
                      <a:pt x="959223" y="215153"/>
                    </a:cubicBezTo>
                    <a:cubicBezTo>
                      <a:pt x="914547" y="210450"/>
                      <a:pt x="869576" y="209176"/>
                      <a:pt x="824753" y="206188"/>
                    </a:cubicBezTo>
                    <a:cubicBezTo>
                      <a:pt x="808013" y="195028"/>
                      <a:pt x="781115" y="179638"/>
                      <a:pt x="770964" y="161365"/>
                    </a:cubicBezTo>
                    <a:cubicBezTo>
                      <a:pt x="761786" y="144844"/>
                      <a:pt x="753035" y="107577"/>
                      <a:pt x="753035" y="107577"/>
                    </a:cubicBezTo>
                    <a:cubicBezTo>
                      <a:pt x="700311" y="112370"/>
                      <a:pt x="644249" y="125103"/>
                      <a:pt x="591670" y="107577"/>
                    </a:cubicBezTo>
                    <a:cubicBezTo>
                      <a:pt x="583652" y="104904"/>
                      <a:pt x="579717" y="95624"/>
                      <a:pt x="573741" y="89647"/>
                    </a:cubicBezTo>
                    <a:cubicBezTo>
                      <a:pt x="567764" y="71718"/>
                      <a:pt x="571536" y="46342"/>
                      <a:pt x="555811" y="35859"/>
                    </a:cubicBezTo>
                    <a:lnTo>
                      <a:pt x="502023" y="0"/>
                    </a:lnTo>
                    <a:cubicBezTo>
                      <a:pt x="478117" y="11953"/>
                      <a:pt x="452544" y="21033"/>
                      <a:pt x="430305" y="35859"/>
                    </a:cubicBezTo>
                    <a:lnTo>
                      <a:pt x="430305" y="6275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3838421" y="-575781"/>
                <a:ext cx="470861" cy="362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1139934" y="605478"/>
              <a:ext cx="317180" cy="271152"/>
              <a:chOff x="3480754" y="-805280"/>
              <a:chExt cx="1186202" cy="932663"/>
            </a:xfrm>
          </p:grpSpPr>
          <p:sp>
            <p:nvSpPr>
              <p:cNvPr id="931" name="Freeform 280"/>
              <p:cNvSpPr/>
              <p:nvPr/>
            </p:nvSpPr>
            <p:spPr>
              <a:xfrm>
                <a:off x="3480754" y="-805280"/>
                <a:ext cx="1186202" cy="932663"/>
              </a:xfrm>
              <a:custGeom>
                <a:avLst/>
                <a:gdLst>
                  <a:gd name="connsiteX0" fmla="*/ 430305 w 1102658"/>
                  <a:gd name="connsiteY0" fmla="*/ 62753 h 842683"/>
                  <a:gd name="connsiteX1" fmla="*/ 313764 w 1102658"/>
                  <a:gd name="connsiteY1" fmla="*/ 53788 h 842683"/>
                  <a:gd name="connsiteX2" fmla="*/ 259976 w 1102658"/>
                  <a:gd name="connsiteY2" fmla="*/ 62753 h 842683"/>
                  <a:gd name="connsiteX3" fmla="*/ 224117 w 1102658"/>
                  <a:gd name="connsiteY3" fmla="*/ 161365 h 842683"/>
                  <a:gd name="connsiteX4" fmla="*/ 170329 w 1102658"/>
                  <a:gd name="connsiteY4" fmla="*/ 179294 h 842683"/>
                  <a:gd name="connsiteX5" fmla="*/ 125505 w 1102658"/>
                  <a:gd name="connsiteY5" fmla="*/ 215153 h 842683"/>
                  <a:gd name="connsiteX6" fmla="*/ 134470 w 1102658"/>
                  <a:gd name="connsiteY6" fmla="*/ 242047 h 842683"/>
                  <a:gd name="connsiteX7" fmla="*/ 152400 w 1102658"/>
                  <a:gd name="connsiteY7" fmla="*/ 259977 h 842683"/>
                  <a:gd name="connsiteX8" fmla="*/ 143435 w 1102658"/>
                  <a:gd name="connsiteY8" fmla="*/ 322730 h 842683"/>
                  <a:gd name="connsiteX9" fmla="*/ 125505 w 1102658"/>
                  <a:gd name="connsiteY9" fmla="*/ 340659 h 842683"/>
                  <a:gd name="connsiteX10" fmla="*/ 116541 w 1102658"/>
                  <a:gd name="connsiteY10" fmla="*/ 367553 h 842683"/>
                  <a:gd name="connsiteX11" fmla="*/ 62753 w 1102658"/>
                  <a:gd name="connsiteY11" fmla="*/ 403412 h 842683"/>
                  <a:gd name="connsiteX12" fmla="*/ 44823 w 1102658"/>
                  <a:gd name="connsiteY12" fmla="*/ 421341 h 842683"/>
                  <a:gd name="connsiteX13" fmla="*/ 35858 w 1102658"/>
                  <a:gd name="connsiteY13" fmla="*/ 448235 h 842683"/>
                  <a:gd name="connsiteX14" fmla="*/ 17929 w 1102658"/>
                  <a:gd name="connsiteY14" fmla="*/ 466165 h 842683"/>
                  <a:gd name="connsiteX15" fmla="*/ 8964 w 1102658"/>
                  <a:gd name="connsiteY15" fmla="*/ 519953 h 842683"/>
                  <a:gd name="connsiteX16" fmla="*/ 0 w 1102658"/>
                  <a:gd name="connsiteY16" fmla="*/ 546847 h 842683"/>
                  <a:gd name="connsiteX17" fmla="*/ 17929 w 1102658"/>
                  <a:gd name="connsiteY17" fmla="*/ 573741 h 842683"/>
                  <a:gd name="connsiteX18" fmla="*/ 53788 w 1102658"/>
                  <a:gd name="connsiteY18" fmla="*/ 582706 h 842683"/>
                  <a:gd name="connsiteX19" fmla="*/ 62753 w 1102658"/>
                  <a:gd name="connsiteY19" fmla="*/ 654424 h 842683"/>
                  <a:gd name="connsiteX20" fmla="*/ 89647 w 1102658"/>
                  <a:gd name="connsiteY20" fmla="*/ 672353 h 842683"/>
                  <a:gd name="connsiteX21" fmla="*/ 143435 w 1102658"/>
                  <a:gd name="connsiteY21" fmla="*/ 690283 h 842683"/>
                  <a:gd name="connsiteX22" fmla="*/ 197223 w 1102658"/>
                  <a:gd name="connsiteY22" fmla="*/ 779930 h 842683"/>
                  <a:gd name="connsiteX23" fmla="*/ 233082 w 1102658"/>
                  <a:gd name="connsiteY23" fmla="*/ 788894 h 842683"/>
                  <a:gd name="connsiteX24" fmla="*/ 358588 w 1102658"/>
                  <a:gd name="connsiteY24" fmla="*/ 779930 h 842683"/>
                  <a:gd name="connsiteX25" fmla="*/ 385482 w 1102658"/>
                  <a:gd name="connsiteY25" fmla="*/ 770965 h 842683"/>
                  <a:gd name="connsiteX26" fmla="*/ 448235 w 1102658"/>
                  <a:gd name="connsiteY26" fmla="*/ 762000 h 842683"/>
                  <a:gd name="connsiteX27" fmla="*/ 502023 w 1102658"/>
                  <a:gd name="connsiteY27" fmla="*/ 770965 h 842683"/>
                  <a:gd name="connsiteX28" fmla="*/ 537882 w 1102658"/>
                  <a:gd name="connsiteY28" fmla="*/ 806824 h 842683"/>
                  <a:gd name="connsiteX29" fmla="*/ 546847 w 1102658"/>
                  <a:gd name="connsiteY29" fmla="*/ 833718 h 842683"/>
                  <a:gd name="connsiteX30" fmla="*/ 573741 w 1102658"/>
                  <a:gd name="connsiteY30" fmla="*/ 842683 h 842683"/>
                  <a:gd name="connsiteX31" fmla="*/ 672353 w 1102658"/>
                  <a:gd name="connsiteY31" fmla="*/ 833718 h 842683"/>
                  <a:gd name="connsiteX32" fmla="*/ 941294 w 1102658"/>
                  <a:gd name="connsiteY32" fmla="*/ 779930 h 842683"/>
                  <a:gd name="connsiteX33" fmla="*/ 1013011 w 1102658"/>
                  <a:gd name="connsiteY33" fmla="*/ 753035 h 842683"/>
                  <a:gd name="connsiteX34" fmla="*/ 1021976 w 1102658"/>
                  <a:gd name="connsiteY34" fmla="*/ 726141 h 842683"/>
                  <a:gd name="connsiteX35" fmla="*/ 1013011 w 1102658"/>
                  <a:gd name="connsiteY35" fmla="*/ 663388 h 842683"/>
                  <a:gd name="connsiteX36" fmla="*/ 1004047 w 1102658"/>
                  <a:gd name="connsiteY36" fmla="*/ 636494 h 842683"/>
                  <a:gd name="connsiteX37" fmla="*/ 1013011 w 1102658"/>
                  <a:gd name="connsiteY37" fmla="*/ 609600 h 842683"/>
                  <a:gd name="connsiteX38" fmla="*/ 1048870 w 1102658"/>
                  <a:gd name="connsiteY38" fmla="*/ 600635 h 842683"/>
                  <a:gd name="connsiteX39" fmla="*/ 1057835 w 1102658"/>
                  <a:gd name="connsiteY39" fmla="*/ 573741 h 842683"/>
                  <a:gd name="connsiteX40" fmla="*/ 1013011 w 1102658"/>
                  <a:gd name="connsiteY40" fmla="*/ 546847 h 842683"/>
                  <a:gd name="connsiteX41" fmla="*/ 986117 w 1102658"/>
                  <a:gd name="connsiteY41" fmla="*/ 519953 h 842683"/>
                  <a:gd name="connsiteX42" fmla="*/ 995082 w 1102658"/>
                  <a:gd name="connsiteY42" fmla="*/ 484094 h 842683"/>
                  <a:gd name="connsiteX43" fmla="*/ 1030941 w 1102658"/>
                  <a:gd name="connsiteY43" fmla="*/ 439271 h 842683"/>
                  <a:gd name="connsiteX44" fmla="*/ 1084729 w 1102658"/>
                  <a:gd name="connsiteY44" fmla="*/ 367553 h 842683"/>
                  <a:gd name="connsiteX45" fmla="*/ 1102658 w 1102658"/>
                  <a:gd name="connsiteY45" fmla="*/ 313765 h 842683"/>
                  <a:gd name="connsiteX46" fmla="*/ 1084729 w 1102658"/>
                  <a:gd name="connsiteY46" fmla="*/ 259977 h 842683"/>
                  <a:gd name="connsiteX47" fmla="*/ 1021976 w 1102658"/>
                  <a:gd name="connsiteY47" fmla="*/ 242047 h 842683"/>
                  <a:gd name="connsiteX48" fmla="*/ 959223 w 1102658"/>
                  <a:gd name="connsiteY48" fmla="*/ 215153 h 842683"/>
                  <a:gd name="connsiteX49" fmla="*/ 824753 w 1102658"/>
                  <a:gd name="connsiteY49" fmla="*/ 206188 h 842683"/>
                  <a:gd name="connsiteX50" fmla="*/ 770964 w 1102658"/>
                  <a:gd name="connsiteY50" fmla="*/ 161365 h 842683"/>
                  <a:gd name="connsiteX51" fmla="*/ 753035 w 1102658"/>
                  <a:gd name="connsiteY51" fmla="*/ 107577 h 842683"/>
                  <a:gd name="connsiteX52" fmla="*/ 591670 w 1102658"/>
                  <a:gd name="connsiteY52" fmla="*/ 107577 h 842683"/>
                  <a:gd name="connsiteX53" fmla="*/ 573741 w 1102658"/>
                  <a:gd name="connsiteY53" fmla="*/ 89647 h 842683"/>
                  <a:gd name="connsiteX54" fmla="*/ 555811 w 1102658"/>
                  <a:gd name="connsiteY54" fmla="*/ 35859 h 842683"/>
                  <a:gd name="connsiteX55" fmla="*/ 502023 w 1102658"/>
                  <a:gd name="connsiteY55" fmla="*/ 0 h 842683"/>
                  <a:gd name="connsiteX56" fmla="*/ 430305 w 1102658"/>
                  <a:gd name="connsiteY56" fmla="*/ 35859 h 842683"/>
                  <a:gd name="connsiteX57" fmla="*/ 430305 w 1102658"/>
                  <a:gd name="connsiteY57" fmla="*/ 62753 h 84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2658" h="842683">
                    <a:moveTo>
                      <a:pt x="430305" y="62753"/>
                    </a:moveTo>
                    <a:cubicBezTo>
                      <a:pt x="391458" y="59765"/>
                      <a:pt x="352726" y="53788"/>
                      <a:pt x="313764" y="53788"/>
                    </a:cubicBezTo>
                    <a:cubicBezTo>
                      <a:pt x="295587" y="53788"/>
                      <a:pt x="272052" y="49167"/>
                      <a:pt x="259976" y="62753"/>
                    </a:cubicBezTo>
                    <a:cubicBezTo>
                      <a:pt x="247778" y="76476"/>
                      <a:pt x="252068" y="143896"/>
                      <a:pt x="224117" y="161365"/>
                    </a:cubicBezTo>
                    <a:cubicBezTo>
                      <a:pt x="208090" y="171381"/>
                      <a:pt x="170329" y="179294"/>
                      <a:pt x="170329" y="179294"/>
                    </a:cubicBezTo>
                    <a:cubicBezTo>
                      <a:pt x="166466" y="181869"/>
                      <a:pt x="127470" y="205329"/>
                      <a:pt x="125505" y="215153"/>
                    </a:cubicBezTo>
                    <a:cubicBezTo>
                      <a:pt x="123652" y="224419"/>
                      <a:pt x="129608" y="233944"/>
                      <a:pt x="134470" y="242047"/>
                    </a:cubicBezTo>
                    <a:cubicBezTo>
                      <a:pt x="138819" y="249295"/>
                      <a:pt x="146423" y="254000"/>
                      <a:pt x="152400" y="259977"/>
                    </a:cubicBezTo>
                    <a:cubicBezTo>
                      <a:pt x="149412" y="280895"/>
                      <a:pt x="150117" y="302684"/>
                      <a:pt x="143435" y="322730"/>
                    </a:cubicBezTo>
                    <a:cubicBezTo>
                      <a:pt x="140762" y="330748"/>
                      <a:pt x="129854" y="333411"/>
                      <a:pt x="125505" y="340659"/>
                    </a:cubicBezTo>
                    <a:cubicBezTo>
                      <a:pt x="120643" y="348762"/>
                      <a:pt x="123223" y="360871"/>
                      <a:pt x="116541" y="367553"/>
                    </a:cubicBezTo>
                    <a:cubicBezTo>
                      <a:pt x="101304" y="382790"/>
                      <a:pt x="77990" y="388175"/>
                      <a:pt x="62753" y="403412"/>
                    </a:cubicBezTo>
                    <a:lnTo>
                      <a:pt x="44823" y="421341"/>
                    </a:lnTo>
                    <a:cubicBezTo>
                      <a:pt x="41835" y="430306"/>
                      <a:pt x="40720" y="440132"/>
                      <a:pt x="35858" y="448235"/>
                    </a:cubicBezTo>
                    <a:cubicBezTo>
                      <a:pt x="31510" y="455483"/>
                      <a:pt x="20897" y="458251"/>
                      <a:pt x="17929" y="466165"/>
                    </a:cubicBezTo>
                    <a:cubicBezTo>
                      <a:pt x="11547" y="483184"/>
                      <a:pt x="12907" y="502209"/>
                      <a:pt x="8964" y="519953"/>
                    </a:cubicBezTo>
                    <a:cubicBezTo>
                      <a:pt x="6914" y="529178"/>
                      <a:pt x="2988" y="537882"/>
                      <a:pt x="0" y="546847"/>
                    </a:cubicBezTo>
                    <a:cubicBezTo>
                      <a:pt x="5976" y="555812"/>
                      <a:pt x="8964" y="567765"/>
                      <a:pt x="17929" y="573741"/>
                    </a:cubicBezTo>
                    <a:cubicBezTo>
                      <a:pt x="28181" y="580575"/>
                      <a:pt x="47804" y="571936"/>
                      <a:pt x="53788" y="582706"/>
                    </a:cubicBezTo>
                    <a:cubicBezTo>
                      <a:pt x="65488" y="603766"/>
                      <a:pt x="53805" y="632055"/>
                      <a:pt x="62753" y="654424"/>
                    </a:cubicBezTo>
                    <a:cubicBezTo>
                      <a:pt x="66754" y="664428"/>
                      <a:pt x="79801" y="667977"/>
                      <a:pt x="89647" y="672353"/>
                    </a:cubicBezTo>
                    <a:cubicBezTo>
                      <a:pt x="106917" y="680029"/>
                      <a:pt x="143435" y="690283"/>
                      <a:pt x="143435" y="690283"/>
                    </a:cubicBezTo>
                    <a:cubicBezTo>
                      <a:pt x="151701" y="715081"/>
                      <a:pt x="161425" y="770981"/>
                      <a:pt x="197223" y="779930"/>
                    </a:cubicBezTo>
                    <a:lnTo>
                      <a:pt x="233082" y="788894"/>
                    </a:lnTo>
                    <a:cubicBezTo>
                      <a:pt x="274917" y="785906"/>
                      <a:pt x="316933" y="784830"/>
                      <a:pt x="358588" y="779930"/>
                    </a:cubicBezTo>
                    <a:cubicBezTo>
                      <a:pt x="367973" y="778826"/>
                      <a:pt x="376216" y="772818"/>
                      <a:pt x="385482" y="770965"/>
                    </a:cubicBezTo>
                    <a:cubicBezTo>
                      <a:pt x="406202" y="766821"/>
                      <a:pt x="427317" y="764988"/>
                      <a:pt x="448235" y="762000"/>
                    </a:cubicBezTo>
                    <a:cubicBezTo>
                      <a:pt x="466164" y="764988"/>
                      <a:pt x="485765" y="762836"/>
                      <a:pt x="502023" y="770965"/>
                    </a:cubicBezTo>
                    <a:cubicBezTo>
                      <a:pt x="517142" y="778525"/>
                      <a:pt x="537882" y="806824"/>
                      <a:pt x="537882" y="806824"/>
                    </a:cubicBezTo>
                    <a:cubicBezTo>
                      <a:pt x="540870" y="815789"/>
                      <a:pt x="540165" y="827036"/>
                      <a:pt x="546847" y="833718"/>
                    </a:cubicBezTo>
                    <a:cubicBezTo>
                      <a:pt x="553529" y="840400"/>
                      <a:pt x="564291" y="842683"/>
                      <a:pt x="573741" y="842683"/>
                    </a:cubicBezTo>
                    <a:cubicBezTo>
                      <a:pt x="606747" y="842683"/>
                      <a:pt x="639482" y="836706"/>
                      <a:pt x="672353" y="833718"/>
                    </a:cubicBezTo>
                    <a:cubicBezTo>
                      <a:pt x="786020" y="757939"/>
                      <a:pt x="704667" y="799648"/>
                      <a:pt x="941294" y="779930"/>
                    </a:cubicBezTo>
                    <a:cubicBezTo>
                      <a:pt x="965593" y="775070"/>
                      <a:pt x="995423" y="775020"/>
                      <a:pt x="1013011" y="753035"/>
                    </a:cubicBezTo>
                    <a:cubicBezTo>
                      <a:pt x="1018914" y="745656"/>
                      <a:pt x="1018988" y="735106"/>
                      <a:pt x="1021976" y="726141"/>
                    </a:cubicBezTo>
                    <a:cubicBezTo>
                      <a:pt x="1018988" y="705223"/>
                      <a:pt x="1017155" y="684108"/>
                      <a:pt x="1013011" y="663388"/>
                    </a:cubicBezTo>
                    <a:cubicBezTo>
                      <a:pt x="1011158" y="654122"/>
                      <a:pt x="1004047" y="645944"/>
                      <a:pt x="1004047" y="636494"/>
                    </a:cubicBezTo>
                    <a:cubicBezTo>
                      <a:pt x="1004047" y="627044"/>
                      <a:pt x="1005632" y="615503"/>
                      <a:pt x="1013011" y="609600"/>
                    </a:cubicBezTo>
                    <a:cubicBezTo>
                      <a:pt x="1022632" y="601903"/>
                      <a:pt x="1036917" y="603623"/>
                      <a:pt x="1048870" y="600635"/>
                    </a:cubicBezTo>
                    <a:cubicBezTo>
                      <a:pt x="1051858" y="591670"/>
                      <a:pt x="1059688" y="583007"/>
                      <a:pt x="1057835" y="573741"/>
                    </a:cubicBezTo>
                    <a:cubicBezTo>
                      <a:pt x="1054319" y="556163"/>
                      <a:pt x="1024337" y="550623"/>
                      <a:pt x="1013011" y="546847"/>
                    </a:cubicBezTo>
                    <a:cubicBezTo>
                      <a:pt x="1004046" y="537882"/>
                      <a:pt x="989600" y="532143"/>
                      <a:pt x="986117" y="519953"/>
                    </a:cubicBezTo>
                    <a:cubicBezTo>
                      <a:pt x="982732" y="508106"/>
                      <a:pt x="991697" y="495941"/>
                      <a:pt x="995082" y="484094"/>
                    </a:cubicBezTo>
                    <a:cubicBezTo>
                      <a:pt x="1006669" y="443542"/>
                      <a:pt x="997080" y="466360"/>
                      <a:pt x="1030941" y="439271"/>
                    </a:cubicBezTo>
                    <a:cubicBezTo>
                      <a:pt x="1050247" y="423826"/>
                      <a:pt x="1079517" y="383190"/>
                      <a:pt x="1084729" y="367553"/>
                    </a:cubicBezTo>
                    <a:lnTo>
                      <a:pt x="1102658" y="313765"/>
                    </a:lnTo>
                    <a:cubicBezTo>
                      <a:pt x="1096682" y="295836"/>
                      <a:pt x="1103064" y="264561"/>
                      <a:pt x="1084729" y="259977"/>
                    </a:cubicBezTo>
                    <a:cubicBezTo>
                      <a:pt x="1073238" y="257104"/>
                      <a:pt x="1034838" y="248478"/>
                      <a:pt x="1021976" y="242047"/>
                    </a:cubicBezTo>
                    <a:cubicBezTo>
                      <a:pt x="983997" y="223058"/>
                      <a:pt x="1006487" y="220128"/>
                      <a:pt x="959223" y="215153"/>
                    </a:cubicBezTo>
                    <a:cubicBezTo>
                      <a:pt x="914547" y="210450"/>
                      <a:pt x="869576" y="209176"/>
                      <a:pt x="824753" y="206188"/>
                    </a:cubicBezTo>
                    <a:cubicBezTo>
                      <a:pt x="808013" y="195028"/>
                      <a:pt x="781115" y="179638"/>
                      <a:pt x="770964" y="161365"/>
                    </a:cubicBezTo>
                    <a:cubicBezTo>
                      <a:pt x="761786" y="144844"/>
                      <a:pt x="753035" y="107577"/>
                      <a:pt x="753035" y="107577"/>
                    </a:cubicBezTo>
                    <a:cubicBezTo>
                      <a:pt x="700311" y="112370"/>
                      <a:pt x="644249" y="125103"/>
                      <a:pt x="591670" y="107577"/>
                    </a:cubicBezTo>
                    <a:cubicBezTo>
                      <a:pt x="583652" y="104904"/>
                      <a:pt x="579717" y="95624"/>
                      <a:pt x="573741" y="89647"/>
                    </a:cubicBezTo>
                    <a:cubicBezTo>
                      <a:pt x="567764" y="71718"/>
                      <a:pt x="571536" y="46342"/>
                      <a:pt x="555811" y="35859"/>
                    </a:cubicBezTo>
                    <a:lnTo>
                      <a:pt x="502023" y="0"/>
                    </a:lnTo>
                    <a:cubicBezTo>
                      <a:pt x="478117" y="11953"/>
                      <a:pt x="452544" y="21033"/>
                      <a:pt x="430305" y="35859"/>
                    </a:cubicBezTo>
                    <a:lnTo>
                      <a:pt x="430305" y="6275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3838421" y="-575781"/>
                <a:ext cx="470861" cy="362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1572747" y="1131357"/>
              <a:ext cx="129696" cy="136117"/>
              <a:chOff x="957485" y="2972866"/>
              <a:chExt cx="129696" cy="136117"/>
            </a:xfrm>
          </p:grpSpPr>
          <p:sp>
            <p:nvSpPr>
              <p:cNvPr id="926" name="Freeform 590"/>
              <p:cNvSpPr/>
              <p:nvPr/>
            </p:nvSpPr>
            <p:spPr>
              <a:xfrm>
                <a:off x="978779" y="297286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7" name="Freeform 591"/>
              <p:cNvSpPr/>
              <p:nvPr/>
            </p:nvSpPr>
            <p:spPr>
              <a:xfrm>
                <a:off x="1039737" y="305492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8" name="Freeform 592"/>
              <p:cNvSpPr/>
              <p:nvPr/>
            </p:nvSpPr>
            <p:spPr>
              <a:xfrm>
                <a:off x="1064662" y="2992452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9" name="Arc 928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30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88" name="Group 787"/>
            <p:cNvGrpSpPr/>
            <p:nvPr/>
          </p:nvGrpSpPr>
          <p:grpSpPr>
            <a:xfrm rot="4691434">
              <a:off x="1857620" y="896200"/>
              <a:ext cx="109563" cy="89897"/>
              <a:chOff x="957485" y="3019086"/>
              <a:chExt cx="109563" cy="89897"/>
            </a:xfrm>
          </p:grpSpPr>
          <p:sp>
            <p:nvSpPr>
              <p:cNvPr id="923" name="Freeform 591"/>
              <p:cNvSpPr/>
              <p:nvPr/>
            </p:nvSpPr>
            <p:spPr>
              <a:xfrm>
                <a:off x="1039737" y="305492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4" name="Arc 923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5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89" name="Group 788"/>
            <p:cNvGrpSpPr/>
            <p:nvPr/>
          </p:nvGrpSpPr>
          <p:grpSpPr>
            <a:xfrm rot="3511383">
              <a:off x="1518443" y="530965"/>
              <a:ext cx="109563" cy="89897"/>
              <a:chOff x="957485" y="3019086"/>
              <a:chExt cx="109563" cy="89897"/>
            </a:xfrm>
          </p:grpSpPr>
          <p:sp>
            <p:nvSpPr>
              <p:cNvPr id="920" name="Freeform 591"/>
              <p:cNvSpPr/>
              <p:nvPr/>
            </p:nvSpPr>
            <p:spPr>
              <a:xfrm>
                <a:off x="1039737" y="305492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1" name="Arc 920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22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0" name="Group 789"/>
            <p:cNvGrpSpPr/>
            <p:nvPr/>
          </p:nvGrpSpPr>
          <p:grpSpPr>
            <a:xfrm rot="3511383">
              <a:off x="1536804" y="463883"/>
              <a:ext cx="166581" cy="118626"/>
              <a:chOff x="957485" y="3019086"/>
              <a:chExt cx="109563" cy="89897"/>
            </a:xfrm>
          </p:grpSpPr>
          <p:sp>
            <p:nvSpPr>
              <p:cNvPr id="917" name="Freeform 591"/>
              <p:cNvSpPr/>
              <p:nvPr/>
            </p:nvSpPr>
            <p:spPr>
              <a:xfrm>
                <a:off x="1039737" y="305492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8" name="Arc 917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9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1" name="Group 790"/>
            <p:cNvGrpSpPr/>
            <p:nvPr/>
          </p:nvGrpSpPr>
          <p:grpSpPr>
            <a:xfrm rot="8454623">
              <a:off x="1172885" y="1148275"/>
              <a:ext cx="77307" cy="118626"/>
              <a:chOff x="957485" y="3019086"/>
              <a:chExt cx="50846" cy="89897"/>
            </a:xfrm>
          </p:grpSpPr>
          <p:sp>
            <p:nvSpPr>
              <p:cNvPr id="915" name="Arc 914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6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2" name="Group 791"/>
            <p:cNvGrpSpPr/>
            <p:nvPr/>
          </p:nvGrpSpPr>
          <p:grpSpPr>
            <a:xfrm rot="5027617">
              <a:off x="1195114" y="516959"/>
              <a:ext cx="77307" cy="118626"/>
              <a:chOff x="957485" y="3019086"/>
              <a:chExt cx="50846" cy="89897"/>
            </a:xfrm>
          </p:grpSpPr>
          <p:sp>
            <p:nvSpPr>
              <p:cNvPr id="913" name="Arc 912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4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3" name="Group 792"/>
            <p:cNvGrpSpPr/>
            <p:nvPr/>
          </p:nvGrpSpPr>
          <p:grpSpPr>
            <a:xfrm rot="7951204">
              <a:off x="1329922" y="463057"/>
              <a:ext cx="77307" cy="118626"/>
              <a:chOff x="957485" y="3019086"/>
              <a:chExt cx="50846" cy="89897"/>
            </a:xfrm>
          </p:grpSpPr>
          <p:sp>
            <p:nvSpPr>
              <p:cNvPr id="911" name="Arc 910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2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4" name="Group 793"/>
            <p:cNvGrpSpPr/>
            <p:nvPr/>
          </p:nvGrpSpPr>
          <p:grpSpPr>
            <a:xfrm rot="13011289">
              <a:off x="1017162" y="839948"/>
              <a:ext cx="77307" cy="118626"/>
              <a:chOff x="957485" y="3019086"/>
              <a:chExt cx="50846" cy="89897"/>
            </a:xfrm>
          </p:grpSpPr>
          <p:sp>
            <p:nvSpPr>
              <p:cNvPr id="909" name="Arc 908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10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5" name="Group 794"/>
            <p:cNvGrpSpPr/>
            <p:nvPr/>
          </p:nvGrpSpPr>
          <p:grpSpPr>
            <a:xfrm rot="17140924">
              <a:off x="1419206" y="1205326"/>
              <a:ext cx="77307" cy="118626"/>
              <a:chOff x="957485" y="3019086"/>
              <a:chExt cx="50846" cy="89897"/>
            </a:xfrm>
          </p:grpSpPr>
          <p:sp>
            <p:nvSpPr>
              <p:cNvPr id="907" name="Arc 906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08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6" name="Group 795"/>
            <p:cNvGrpSpPr/>
            <p:nvPr/>
          </p:nvGrpSpPr>
          <p:grpSpPr>
            <a:xfrm rot="13693964">
              <a:off x="1062543" y="668814"/>
              <a:ext cx="77307" cy="118626"/>
              <a:chOff x="957485" y="3019086"/>
              <a:chExt cx="50846" cy="89897"/>
            </a:xfrm>
          </p:grpSpPr>
          <p:sp>
            <p:nvSpPr>
              <p:cNvPr id="905" name="Arc 904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906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797" name="Group 796"/>
            <p:cNvGrpSpPr/>
            <p:nvPr/>
          </p:nvGrpSpPr>
          <p:grpSpPr>
            <a:xfrm rot="767846">
              <a:off x="1683578" y="341120"/>
              <a:ext cx="358726" cy="216001"/>
              <a:chOff x="3059723" y="1371684"/>
              <a:chExt cx="358726" cy="216001"/>
            </a:xfrm>
          </p:grpSpPr>
          <p:sp>
            <p:nvSpPr>
              <p:cNvPr id="903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98" name="Group 797"/>
            <p:cNvGrpSpPr/>
            <p:nvPr/>
          </p:nvGrpSpPr>
          <p:grpSpPr>
            <a:xfrm rot="4123594">
              <a:off x="1930603" y="948873"/>
              <a:ext cx="358726" cy="216001"/>
              <a:chOff x="3059723" y="1371684"/>
              <a:chExt cx="358726" cy="216001"/>
            </a:xfrm>
          </p:grpSpPr>
          <p:sp>
            <p:nvSpPr>
              <p:cNvPr id="901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99" name="Group 798"/>
            <p:cNvGrpSpPr/>
            <p:nvPr/>
          </p:nvGrpSpPr>
          <p:grpSpPr>
            <a:xfrm rot="15170229">
              <a:off x="671348" y="942612"/>
              <a:ext cx="358726" cy="216001"/>
              <a:chOff x="3059723" y="1371684"/>
              <a:chExt cx="358726" cy="216001"/>
            </a:xfrm>
          </p:grpSpPr>
          <p:sp>
            <p:nvSpPr>
              <p:cNvPr id="899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0" name="Group 799"/>
            <p:cNvGrpSpPr/>
            <p:nvPr/>
          </p:nvGrpSpPr>
          <p:grpSpPr>
            <a:xfrm rot="13466027">
              <a:off x="756118" y="1103363"/>
              <a:ext cx="358726" cy="216001"/>
              <a:chOff x="3059723" y="1371684"/>
              <a:chExt cx="358726" cy="216001"/>
            </a:xfrm>
          </p:grpSpPr>
          <p:sp>
            <p:nvSpPr>
              <p:cNvPr id="897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1" name="Group 800"/>
            <p:cNvGrpSpPr/>
            <p:nvPr/>
          </p:nvGrpSpPr>
          <p:grpSpPr>
            <a:xfrm rot="11228839">
              <a:off x="1336758" y="1333940"/>
              <a:ext cx="358726" cy="216001"/>
              <a:chOff x="3059723" y="1371684"/>
              <a:chExt cx="358726" cy="216001"/>
            </a:xfrm>
          </p:grpSpPr>
          <p:sp>
            <p:nvSpPr>
              <p:cNvPr id="895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2" name="Group 801"/>
            <p:cNvGrpSpPr/>
            <p:nvPr/>
          </p:nvGrpSpPr>
          <p:grpSpPr>
            <a:xfrm rot="20884122">
              <a:off x="859292" y="356572"/>
              <a:ext cx="358726" cy="216001"/>
              <a:chOff x="3059723" y="1371684"/>
              <a:chExt cx="358726" cy="216001"/>
            </a:xfrm>
          </p:grpSpPr>
          <p:sp>
            <p:nvSpPr>
              <p:cNvPr id="893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3" name="Group 802"/>
            <p:cNvGrpSpPr/>
            <p:nvPr/>
          </p:nvGrpSpPr>
          <p:grpSpPr>
            <a:xfrm>
              <a:off x="1402050" y="211167"/>
              <a:ext cx="358726" cy="216001"/>
              <a:chOff x="3059723" y="1371684"/>
              <a:chExt cx="358726" cy="216001"/>
            </a:xfrm>
          </p:grpSpPr>
          <p:sp>
            <p:nvSpPr>
              <p:cNvPr id="891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4" name="Group 803"/>
            <p:cNvGrpSpPr/>
            <p:nvPr/>
          </p:nvGrpSpPr>
          <p:grpSpPr>
            <a:xfrm rot="8973726">
              <a:off x="1191465" y="187033"/>
              <a:ext cx="358726" cy="216001"/>
              <a:chOff x="3059723" y="1371684"/>
              <a:chExt cx="358726" cy="216001"/>
            </a:xfrm>
          </p:grpSpPr>
          <p:sp>
            <p:nvSpPr>
              <p:cNvPr id="889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5" name="Group 804"/>
            <p:cNvGrpSpPr/>
            <p:nvPr/>
          </p:nvGrpSpPr>
          <p:grpSpPr>
            <a:xfrm rot="21360910">
              <a:off x="974008" y="184096"/>
              <a:ext cx="358726" cy="216001"/>
              <a:chOff x="3059723" y="1371684"/>
              <a:chExt cx="358726" cy="216001"/>
            </a:xfrm>
          </p:grpSpPr>
          <p:sp>
            <p:nvSpPr>
              <p:cNvPr id="887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 rot="3031918">
              <a:off x="556218" y="1115994"/>
              <a:ext cx="358726" cy="216001"/>
              <a:chOff x="3059723" y="1371684"/>
              <a:chExt cx="358726" cy="216001"/>
            </a:xfrm>
          </p:grpSpPr>
          <p:sp>
            <p:nvSpPr>
              <p:cNvPr id="885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7" name="Group 806"/>
            <p:cNvGrpSpPr/>
            <p:nvPr/>
          </p:nvGrpSpPr>
          <p:grpSpPr>
            <a:xfrm rot="1260654">
              <a:off x="1019137" y="1259874"/>
              <a:ext cx="358726" cy="216001"/>
              <a:chOff x="3059723" y="1371684"/>
              <a:chExt cx="358726" cy="216001"/>
            </a:xfrm>
          </p:grpSpPr>
          <p:sp>
            <p:nvSpPr>
              <p:cNvPr id="883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8" name="Group 807"/>
            <p:cNvGrpSpPr/>
            <p:nvPr/>
          </p:nvGrpSpPr>
          <p:grpSpPr>
            <a:xfrm rot="9510618">
              <a:off x="1525284" y="1300176"/>
              <a:ext cx="358726" cy="216001"/>
              <a:chOff x="3059723" y="1371684"/>
              <a:chExt cx="358726" cy="216001"/>
            </a:xfrm>
          </p:grpSpPr>
          <p:sp>
            <p:nvSpPr>
              <p:cNvPr id="881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09" name="Group 808"/>
            <p:cNvGrpSpPr/>
            <p:nvPr/>
          </p:nvGrpSpPr>
          <p:grpSpPr>
            <a:xfrm rot="9510618">
              <a:off x="1632352" y="1462281"/>
              <a:ext cx="358726" cy="216001"/>
              <a:chOff x="3059723" y="1371684"/>
              <a:chExt cx="358726" cy="216001"/>
            </a:xfrm>
          </p:grpSpPr>
          <p:sp>
            <p:nvSpPr>
              <p:cNvPr id="879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0" name="Group 809"/>
            <p:cNvGrpSpPr/>
            <p:nvPr/>
          </p:nvGrpSpPr>
          <p:grpSpPr>
            <a:xfrm rot="21286844">
              <a:off x="1060216" y="1435993"/>
              <a:ext cx="358726" cy="216001"/>
              <a:chOff x="3059723" y="1371684"/>
              <a:chExt cx="358726" cy="216001"/>
            </a:xfrm>
          </p:grpSpPr>
          <p:sp>
            <p:nvSpPr>
              <p:cNvPr id="877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1" name="Group 810"/>
            <p:cNvGrpSpPr/>
            <p:nvPr/>
          </p:nvGrpSpPr>
          <p:grpSpPr>
            <a:xfrm rot="983882">
              <a:off x="771786" y="1362365"/>
              <a:ext cx="358726" cy="216001"/>
              <a:chOff x="3059723" y="1371684"/>
              <a:chExt cx="358726" cy="216001"/>
            </a:xfrm>
          </p:grpSpPr>
          <p:sp>
            <p:nvSpPr>
              <p:cNvPr id="875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2" name="Group 811"/>
            <p:cNvGrpSpPr/>
            <p:nvPr/>
          </p:nvGrpSpPr>
          <p:grpSpPr>
            <a:xfrm rot="983882">
              <a:off x="1597510" y="160033"/>
              <a:ext cx="358726" cy="216001"/>
              <a:chOff x="3059723" y="1371684"/>
              <a:chExt cx="358726" cy="216001"/>
            </a:xfrm>
          </p:grpSpPr>
          <p:sp>
            <p:nvSpPr>
              <p:cNvPr id="873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3" name="Group 812"/>
            <p:cNvGrpSpPr/>
            <p:nvPr/>
          </p:nvGrpSpPr>
          <p:grpSpPr>
            <a:xfrm rot="1951303">
              <a:off x="1773823" y="280007"/>
              <a:ext cx="507806" cy="132345"/>
              <a:chOff x="5266982" y="665157"/>
              <a:chExt cx="1921533" cy="629321"/>
            </a:xfrm>
          </p:grpSpPr>
          <p:sp>
            <p:nvSpPr>
              <p:cNvPr id="871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72" name="Oval 871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4" name="Group 813"/>
            <p:cNvGrpSpPr/>
            <p:nvPr/>
          </p:nvGrpSpPr>
          <p:grpSpPr>
            <a:xfrm rot="4177735">
              <a:off x="1980238" y="625446"/>
              <a:ext cx="507806" cy="132345"/>
              <a:chOff x="5266982" y="665157"/>
              <a:chExt cx="1921533" cy="629321"/>
            </a:xfrm>
          </p:grpSpPr>
          <p:sp>
            <p:nvSpPr>
              <p:cNvPr id="869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70" name="Oval 869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5" name="Group 814"/>
            <p:cNvGrpSpPr/>
            <p:nvPr/>
          </p:nvGrpSpPr>
          <p:grpSpPr>
            <a:xfrm rot="5735642">
              <a:off x="2000906" y="997583"/>
              <a:ext cx="507806" cy="132345"/>
              <a:chOff x="5266982" y="665157"/>
              <a:chExt cx="1921533" cy="629321"/>
            </a:xfrm>
          </p:grpSpPr>
          <p:sp>
            <p:nvSpPr>
              <p:cNvPr id="867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68" name="Oval 867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6" name="Group 815"/>
            <p:cNvGrpSpPr/>
            <p:nvPr/>
          </p:nvGrpSpPr>
          <p:grpSpPr>
            <a:xfrm rot="20119118">
              <a:off x="1513208" y="1616917"/>
              <a:ext cx="507806" cy="132345"/>
              <a:chOff x="5266982" y="665157"/>
              <a:chExt cx="1921533" cy="629321"/>
            </a:xfrm>
          </p:grpSpPr>
          <p:sp>
            <p:nvSpPr>
              <p:cNvPr id="865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66" name="Oval 865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7" name="Group 816"/>
            <p:cNvGrpSpPr/>
            <p:nvPr/>
          </p:nvGrpSpPr>
          <p:grpSpPr>
            <a:xfrm rot="21200157">
              <a:off x="1114307" y="1664718"/>
              <a:ext cx="507806" cy="132345"/>
              <a:chOff x="5266982" y="665157"/>
              <a:chExt cx="1921533" cy="629321"/>
            </a:xfrm>
          </p:grpSpPr>
          <p:sp>
            <p:nvSpPr>
              <p:cNvPr id="863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64" name="Oval 863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8" name="Group 817"/>
            <p:cNvGrpSpPr/>
            <p:nvPr/>
          </p:nvGrpSpPr>
          <p:grpSpPr>
            <a:xfrm rot="13699719">
              <a:off x="409729" y="1259470"/>
              <a:ext cx="507806" cy="132345"/>
              <a:chOff x="5266982" y="665157"/>
              <a:chExt cx="1921533" cy="629321"/>
            </a:xfrm>
          </p:grpSpPr>
          <p:sp>
            <p:nvSpPr>
              <p:cNvPr id="861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62" name="Oval 861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19" name="Group 818"/>
            <p:cNvGrpSpPr/>
            <p:nvPr/>
          </p:nvGrpSpPr>
          <p:grpSpPr>
            <a:xfrm rot="13699719">
              <a:off x="562129" y="1411870"/>
              <a:ext cx="507806" cy="132345"/>
              <a:chOff x="5266982" y="665157"/>
              <a:chExt cx="1921533" cy="629321"/>
            </a:xfrm>
          </p:grpSpPr>
          <p:sp>
            <p:nvSpPr>
              <p:cNvPr id="859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60" name="Oval 859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20" name="Group 819"/>
            <p:cNvGrpSpPr/>
            <p:nvPr/>
          </p:nvGrpSpPr>
          <p:grpSpPr>
            <a:xfrm rot="15647771">
              <a:off x="259095" y="869604"/>
              <a:ext cx="507806" cy="132345"/>
              <a:chOff x="5266982" y="665157"/>
              <a:chExt cx="1921533" cy="629321"/>
            </a:xfrm>
          </p:grpSpPr>
          <p:sp>
            <p:nvSpPr>
              <p:cNvPr id="857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58" name="Oval 857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21" name="Group 820"/>
            <p:cNvGrpSpPr/>
            <p:nvPr/>
          </p:nvGrpSpPr>
          <p:grpSpPr>
            <a:xfrm rot="6661084">
              <a:off x="356397" y="470361"/>
              <a:ext cx="507806" cy="132345"/>
              <a:chOff x="5266982" y="665157"/>
              <a:chExt cx="1921533" cy="629321"/>
            </a:xfrm>
          </p:grpSpPr>
          <p:sp>
            <p:nvSpPr>
              <p:cNvPr id="855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56" name="Oval 855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822" name="Group 821"/>
            <p:cNvGrpSpPr/>
            <p:nvPr/>
          </p:nvGrpSpPr>
          <p:grpSpPr>
            <a:xfrm rot="9166363">
              <a:off x="717962" y="156022"/>
              <a:ext cx="507806" cy="132345"/>
              <a:chOff x="5266982" y="665157"/>
              <a:chExt cx="1921533" cy="629321"/>
            </a:xfrm>
          </p:grpSpPr>
          <p:sp>
            <p:nvSpPr>
              <p:cNvPr id="853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854" name="Oval 853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sp>
          <p:nvSpPr>
            <p:cNvPr id="823" name="Freeform 413"/>
            <p:cNvSpPr/>
            <p:nvPr/>
          </p:nvSpPr>
          <p:spPr>
            <a:xfrm rot="5400000">
              <a:off x="95636" y="457067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24" name="Freeform 413"/>
            <p:cNvSpPr/>
            <p:nvPr/>
          </p:nvSpPr>
          <p:spPr>
            <a:xfrm rot="1170221">
              <a:off x="331551" y="1413182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25" name="Freeform 413"/>
            <p:cNvSpPr/>
            <p:nvPr/>
          </p:nvSpPr>
          <p:spPr>
            <a:xfrm rot="9836494">
              <a:off x="1117960" y="1703890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26" name="Freeform 413"/>
            <p:cNvSpPr/>
            <p:nvPr/>
          </p:nvSpPr>
          <p:spPr>
            <a:xfrm rot="18657102">
              <a:off x="1588819" y="1591595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27" name="Arc 826"/>
            <p:cNvSpPr/>
            <p:nvPr/>
          </p:nvSpPr>
          <p:spPr>
            <a:xfrm rot="11621183">
              <a:off x="497774" y="1533330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8" name="Arc 827"/>
            <p:cNvSpPr/>
            <p:nvPr/>
          </p:nvSpPr>
          <p:spPr>
            <a:xfrm rot="11795134">
              <a:off x="723495" y="1681097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9" name="Arc 828"/>
            <p:cNvSpPr/>
            <p:nvPr/>
          </p:nvSpPr>
          <p:spPr>
            <a:xfrm rot="10549438">
              <a:off x="859179" y="1640113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0" name="Arc 829"/>
            <p:cNvSpPr/>
            <p:nvPr/>
          </p:nvSpPr>
          <p:spPr>
            <a:xfrm rot="20710370">
              <a:off x="752840" y="1925966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1" name="Arc 830"/>
            <p:cNvSpPr/>
            <p:nvPr/>
          </p:nvSpPr>
          <p:spPr>
            <a:xfrm rot="20075697">
              <a:off x="140494" y="167322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2" name="Arc 831"/>
            <p:cNvSpPr/>
            <p:nvPr/>
          </p:nvSpPr>
          <p:spPr>
            <a:xfrm rot="11672158">
              <a:off x="1793634" y="73071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3" name="Arc 832"/>
            <p:cNvSpPr/>
            <p:nvPr/>
          </p:nvSpPr>
          <p:spPr>
            <a:xfrm rot="17469366">
              <a:off x="23509" y="479250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4" name="Arc 833"/>
            <p:cNvSpPr/>
            <p:nvPr/>
          </p:nvSpPr>
          <p:spPr>
            <a:xfrm rot="17469366">
              <a:off x="1575708" y="1711857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5" name="Arc 834"/>
            <p:cNvSpPr/>
            <p:nvPr/>
          </p:nvSpPr>
          <p:spPr>
            <a:xfrm rot="6939445">
              <a:off x="1518977" y="1021833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6" name="Arc 835"/>
            <p:cNvSpPr/>
            <p:nvPr/>
          </p:nvSpPr>
          <p:spPr>
            <a:xfrm rot="5976865">
              <a:off x="1638288" y="646076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7" name="Arc 836"/>
            <p:cNvSpPr/>
            <p:nvPr/>
          </p:nvSpPr>
          <p:spPr>
            <a:xfrm rot="15129775">
              <a:off x="2046580" y="1019240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8" name="Arc 837"/>
            <p:cNvSpPr/>
            <p:nvPr/>
          </p:nvSpPr>
          <p:spPr>
            <a:xfrm rot="15129775">
              <a:off x="1747097" y="843379"/>
              <a:ext cx="1856006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39" name="Arc 838"/>
            <p:cNvSpPr/>
            <p:nvPr/>
          </p:nvSpPr>
          <p:spPr>
            <a:xfrm rot="13994225">
              <a:off x="-56278" y="1226978"/>
              <a:ext cx="1856006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0" name="Arc 839"/>
            <p:cNvSpPr/>
            <p:nvPr/>
          </p:nvSpPr>
          <p:spPr>
            <a:xfrm>
              <a:off x="1010939" y="126720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1" name="Arc 840"/>
            <p:cNvSpPr/>
            <p:nvPr/>
          </p:nvSpPr>
          <p:spPr>
            <a:xfrm rot="21156616">
              <a:off x="745755" y="-2781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2" name="Arc 841"/>
            <p:cNvSpPr/>
            <p:nvPr/>
          </p:nvSpPr>
          <p:spPr>
            <a:xfrm rot="12937911">
              <a:off x="137967" y="1207079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3" name="Arc 842"/>
            <p:cNvSpPr/>
            <p:nvPr/>
          </p:nvSpPr>
          <p:spPr>
            <a:xfrm rot="4267637">
              <a:off x="-532588" y="340098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4" name="Arc 843"/>
            <p:cNvSpPr/>
            <p:nvPr/>
          </p:nvSpPr>
          <p:spPr>
            <a:xfrm rot="8329137">
              <a:off x="272072" y="-400042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5" name="Arc 844"/>
            <p:cNvSpPr/>
            <p:nvPr/>
          </p:nvSpPr>
          <p:spPr>
            <a:xfrm rot="9684623">
              <a:off x="959114" y="-516832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46" name="Arc 845"/>
            <p:cNvSpPr/>
            <p:nvPr/>
          </p:nvSpPr>
          <p:spPr>
            <a:xfrm rot="20635050">
              <a:off x="388870" y="-17235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847" name="Group 846"/>
            <p:cNvGrpSpPr/>
            <p:nvPr/>
          </p:nvGrpSpPr>
          <p:grpSpPr>
            <a:xfrm rot="7041338">
              <a:off x="603039" y="471495"/>
              <a:ext cx="464385" cy="389222"/>
              <a:chOff x="3439400" y="1441938"/>
              <a:chExt cx="844814" cy="604911"/>
            </a:xfrm>
          </p:grpSpPr>
          <p:sp>
            <p:nvSpPr>
              <p:cNvPr id="851" name="Freeform 339"/>
              <p:cNvSpPr/>
              <p:nvPr/>
            </p:nvSpPr>
            <p:spPr>
              <a:xfrm>
                <a:off x="3439400" y="1441938"/>
                <a:ext cx="844814" cy="604911"/>
              </a:xfrm>
              <a:custGeom>
                <a:avLst/>
                <a:gdLst>
                  <a:gd name="connsiteX0" fmla="*/ 316674 w 844814"/>
                  <a:gd name="connsiteY0" fmla="*/ 119576 h 604911"/>
                  <a:gd name="connsiteX1" fmla="*/ 274471 w 844814"/>
                  <a:gd name="connsiteY1" fmla="*/ 70339 h 604911"/>
                  <a:gd name="connsiteX2" fmla="*/ 253369 w 844814"/>
                  <a:gd name="connsiteY2" fmla="*/ 49237 h 604911"/>
                  <a:gd name="connsiteX3" fmla="*/ 183031 w 844814"/>
                  <a:gd name="connsiteY3" fmla="*/ 14068 h 604911"/>
                  <a:gd name="connsiteX4" fmla="*/ 161929 w 844814"/>
                  <a:gd name="connsiteY4" fmla="*/ 21102 h 604911"/>
                  <a:gd name="connsiteX5" fmla="*/ 190065 w 844814"/>
                  <a:gd name="connsiteY5" fmla="*/ 70339 h 604911"/>
                  <a:gd name="connsiteX6" fmla="*/ 204132 w 844814"/>
                  <a:gd name="connsiteY6" fmla="*/ 91440 h 604911"/>
                  <a:gd name="connsiteX7" fmla="*/ 246335 w 844814"/>
                  <a:gd name="connsiteY7" fmla="*/ 105508 h 604911"/>
                  <a:gd name="connsiteX8" fmla="*/ 267437 w 844814"/>
                  <a:gd name="connsiteY8" fmla="*/ 126610 h 604911"/>
                  <a:gd name="connsiteX9" fmla="*/ 281505 w 844814"/>
                  <a:gd name="connsiteY9" fmla="*/ 147711 h 604911"/>
                  <a:gd name="connsiteX10" fmla="*/ 274471 w 844814"/>
                  <a:gd name="connsiteY10" fmla="*/ 182880 h 604911"/>
                  <a:gd name="connsiteX11" fmla="*/ 253369 w 844814"/>
                  <a:gd name="connsiteY11" fmla="*/ 189914 h 604911"/>
                  <a:gd name="connsiteX12" fmla="*/ 119726 w 844814"/>
                  <a:gd name="connsiteY12" fmla="*/ 196948 h 604911"/>
                  <a:gd name="connsiteX13" fmla="*/ 98625 w 844814"/>
                  <a:gd name="connsiteY13" fmla="*/ 211016 h 604911"/>
                  <a:gd name="connsiteX14" fmla="*/ 70489 w 844814"/>
                  <a:gd name="connsiteY14" fmla="*/ 218050 h 604911"/>
                  <a:gd name="connsiteX15" fmla="*/ 49388 w 844814"/>
                  <a:gd name="connsiteY15" fmla="*/ 225084 h 604911"/>
                  <a:gd name="connsiteX16" fmla="*/ 126760 w 844814"/>
                  <a:gd name="connsiteY16" fmla="*/ 253219 h 604911"/>
                  <a:gd name="connsiteX17" fmla="*/ 105658 w 844814"/>
                  <a:gd name="connsiteY17" fmla="*/ 267287 h 604911"/>
                  <a:gd name="connsiteX18" fmla="*/ 42354 w 844814"/>
                  <a:gd name="connsiteY18" fmla="*/ 281354 h 604911"/>
                  <a:gd name="connsiteX19" fmla="*/ 151 w 844814"/>
                  <a:gd name="connsiteY19" fmla="*/ 316524 h 604911"/>
                  <a:gd name="connsiteX20" fmla="*/ 14218 w 844814"/>
                  <a:gd name="connsiteY20" fmla="*/ 351693 h 604911"/>
                  <a:gd name="connsiteX21" fmla="*/ 70489 w 844814"/>
                  <a:gd name="connsiteY21" fmla="*/ 344659 h 604911"/>
                  <a:gd name="connsiteX22" fmla="*/ 105658 w 844814"/>
                  <a:gd name="connsiteY22" fmla="*/ 337625 h 604911"/>
                  <a:gd name="connsiteX23" fmla="*/ 112692 w 844814"/>
                  <a:gd name="connsiteY23" fmla="*/ 316524 h 604911"/>
                  <a:gd name="connsiteX24" fmla="*/ 154895 w 844814"/>
                  <a:gd name="connsiteY24" fmla="*/ 288388 h 604911"/>
                  <a:gd name="connsiteX25" fmla="*/ 197098 w 844814"/>
                  <a:gd name="connsiteY25" fmla="*/ 274320 h 604911"/>
                  <a:gd name="connsiteX26" fmla="*/ 260403 w 844814"/>
                  <a:gd name="connsiteY26" fmla="*/ 281354 h 604911"/>
                  <a:gd name="connsiteX27" fmla="*/ 253369 w 844814"/>
                  <a:gd name="connsiteY27" fmla="*/ 337625 h 604911"/>
                  <a:gd name="connsiteX28" fmla="*/ 232268 w 844814"/>
                  <a:gd name="connsiteY28" fmla="*/ 379828 h 604911"/>
                  <a:gd name="connsiteX29" fmla="*/ 211166 w 844814"/>
                  <a:gd name="connsiteY29" fmla="*/ 400930 h 604911"/>
                  <a:gd name="connsiteX30" fmla="*/ 197098 w 844814"/>
                  <a:gd name="connsiteY30" fmla="*/ 443133 h 604911"/>
                  <a:gd name="connsiteX31" fmla="*/ 168963 w 844814"/>
                  <a:gd name="connsiteY31" fmla="*/ 492370 h 604911"/>
                  <a:gd name="connsiteX32" fmla="*/ 218200 w 844814"/>
                  <a:gd name="connsiteY32" fmla="*/ 506437 h 604911"/>
                  <a:gd name="connsiteX33" fmla="*/ 225234 w 844814"/>
                  <a:gd name="connsiteY33" fmla="*/ 471268 h 604911"/>
                  <a:gd name="connsiteX34" fmla="*/ 246335 w 844814"/>
                  <a:gd name="connsiteY34" fmla="*/ 429065 h 604911"/>
                  <a:gd name="connsiteX35" fmla="*/ 253369 w 844814"/>
                  <a:gd name="connsiteY35" fmla="*/ 407964 h 604911"/>
                  <a:gd name="connsiteX36" fmla="*/ 274471 w 844814"/>
                  <a:gd name="connsiteY36" fmla="*/ 393896 h 604911"/>
                  <a:gd name="connsiteX37" fmla="*/ 323708 w 844814"/>
                  <a:gd name="connsiteY37" fmla="*/ 400930 h 604911"/>
                  <a:gd name="connsiteX38" fmla="*/ 330742 w 844814"/>
                  <a:gd name="connsiteY38" fmla="*/ 422031 h 604911"/>
                  <a:gd name="connsiteX39" fmla="*/ 337775 w 844814"/>
                  <a:gd name="connsiteY39" fmla="*/ 492370 h 604911"/>
                  <a:gd name="connsiteX40" fmla="*/ 344809 w 844814"/>
                  <a:gd name="connsiteY40" fmla="*/ 513471 h 604911"/>
                  <a:gd name="connsiteX41" fmla="*/ 351843 w 844814"/>
                  <a:gd name="connsiteY41" fmla="*/ 548640 h 604911"/>
                  <a:gd name="connsiteX42" fmla="*/ 365911 w 844814"/>
                  <a:gd name="connsiteY42" fmla="*/ 569742 h 604911"/>
                  <a:gd name="connsiteX43" fmla="*/ 372945 w 844814"/>
                  <a:gd name="connsiteY43" fmla="*/ 590844 h 604911"/>
                  <a:gd name="connsiteX44" fmla="*/ 401080 w 844814"/>
                  <a:gd name="connsiteY44" fmla="*/ 604911 h 604911"/>
                  <a:gd name="connsiteX45" fmla="*/ 408114 w 844814"/>
                  <a:gd name="connsiteY45" fmla="*/ 583810 h 604911"/>
                  <a:gd name="connsiteX46" fmla="*/ 394046 w 844814"/>
                  <a:gd name="connsiteY46" fmla="*/ 541607 h 604911"/>
                  <a:gd name="connsiteX47" fmla="*/ 387012 w 844814"/>
                  <a:gd name="connsiteY47" fmla="*/ 520505 h 604911"/>
                  <a:gd name="connsiteX48" fmla="*/ 379978 w 844814"/>
                  <a:gd name="connsiteY48" fmla="*/ 499404 h 604911"/>
                  <a:gd name="connsiteX49" fmla="*/ 372945 w 844814"/>
                  <a:gd name="connsiteY49" fmla="*/ 478302 h 604911"/>
                  <a:gd name="connsiteX50" fmla="*/ 379978 w 844814"/>
                  <a:gd name="connsiteY50" fmla="*/ 429065 h 604911"/>
                  <a:gd name="connsiteX51" fmla="*/ 401080 w 844814"/>
                  <a:gd name="connsiteY51" fmla="*/ 422031 h 604911"/>
                  <a:gd name="connsiteX52" fmla="*/ 471418 w 844814"/>
                  <a:gd name="connsiteY52" fmla="*/ 429065 h 604911"/>
                  <a:gd name="connsiteX53" fmla="*/ 492520 w 844814"/>
                  <a:gd name="connsiteY53" fmla="*/ 450167 h 604911"/>
                  <a:gd name="connsiteX54" fmla="*/ 513622 w 844814"/>
                  <a:gd name="connsiteY54" fmla="*/ 457200 h 604911"/>
                  <a:gd name="connsiteX55" fmla="*/ 527689 w 844814"/>
                  <a:gd name="connsiteY55" fmla="*/ 478302 h 604911"/>
                  <a:gd name="connsiteX56" fmla="*/ 548791 w 844814"/>
                  <a:gd name="connsiteY56" fmla="*/ 499404 h 604911"/>
                  <a:gd name="connsiteX57" fmla="*/ 562858 w 844814"/>
                  <a:gd name="connsiteY57" fmla="*/ 520505 h 604911"/>
                  <a:gd name="connsiteX58" fmla="*/ 590994 w 844814"/>
                  <a:gd name="connsiteY58" fmla="*/ 541607 h 604911"/>
                  <a:gd name="connsiteX59" fmla="*/ 633197 w 844814"/>
                  <a:gd name="connsiteY59" fmla="*/ 569742 h 604911"/>
                  <a:gd name="connsiteX60" fmla="*/ 640231 w 844814"/>
                  <a:gd name="connsiteY60" fmla="*/ 513471 h 604911"/>
                  <a:gd name="connsiteX61" fmla="*/ 619129 w 844814"/>
                  <a:gd name="connsiteY61" fmla="*/ 499404 h 604911"/>
                  <a:gd name="connsiteX62" fmla="*/ 576926 w 844814"/>
                  <a:gd name="connsiteY62" fmla="*/ 485336 h 604911"/>
                  <a:gd name="connsiteX63" fmla="*/ 583960 w 844814"/>
                  <a:gd name="connsiteY63" fmla="*/ 450167 h 604911"/>
                  <a:gd name="connsiteX64" fmla="*/ 633197 w 844814"/>
                  <a:gd name="connsiteY64" fmla="*/ 443133 h 604911"/>
                  <a:gd name="connsiteX65" fmla="*/ 612095 w 844814"/>
                  <a:gd name="connsiteY65" fmla="*/ 436099 h 604911"/>
                  <a:gd name="connsiteX66" fmla="*/ 583960 w 844814"/>
                  <a:gd name="connsiteY66" fmla="*/ 429065 h 604911"/>
                  <a:gd name="connsiteX67" fmla="*/ 576926 w 844814"/>
                  <a:gd name="connsiteY67" fmla="*/ 407964 h 604911"/>
                  <a:gd name="connsiteX68" fmla="*/ 682434 w 844814"/>
                  <a:gd name="connsiteY68" fmla="*/ 351693 h 604911"/>
                  <a:gd name="connsiteX69" fmla="*/ 724637 w 844814"/>
                  <a:gd name="connsiteY69" fmla="*/ 372794 h 604911"/>
                  <a:gd name="connsiteX70" fmla="*/ 766840 w 844814"/>
                  <a:gd name="connsiteY70" fmla="*/ 365760 h 604911"/>
                  <a:gd name="connsiteX71" fmla="*/ 787942 w 844814"/>
                  <a:gd name="connsiteY71" fmla="*/ 344659 h 604911"/>
                  <a:gd name="connsiteX72" fmla="*/ 717603 w 844814"/>
                  <a:gd name="connsiteY72" fmla="*/ 302456 h 604911"/>
                  <a:gd name="connsiteX73" fmla="*/ 696502 w 844814"/>
                  <a:gd name="connsiteY73" fmla="*/ 295422 h 604911"/>
                  <a:gd name="connsiteX74" fmla="*/ 689468 w 844814"/>
                  <a:gd name="connsiteY74" fmla="*/ 274320 h 604911"/>
                  <a:gd name="connsiteX75" fmla="*/ 731671 w 844814"/>
                  <a:gd name="connsiteY75" fmla="*/ 267287 h 604911"/>
                  <a:gd name="connsiteX76" fmla="*/ 766840 w 844814"/>
                  <a:gd name="connsiteY76" fmla="*/ 260253 h 604911"/>
                  <a:gd name="connsiteX77" fmla="*/ 794975 w 844814"/>
                  <a:gd name="connsiteY77" fmla="*/ 246185 h 604911"/>
                  <a:gd name="connsiteX78" fmla="*/ 837178 w 844814"/>
                  <a:gd name="connsiteY78" fmla="*/ 218050 h 604911"/>
                  <a:gd name="connsiteX79" fmla="*/ 844212 w 844814"/>
                  <a:gd name="connsiteY79" fmla="*/ 196948 h 604911"/>
                  <a:gd name="connsiteX80" fmla="*/ 823111 w 844814"/>
                  <a:gd name="connsiteY80" fmla="*/ 182880 h 604911"/>
                  <a:gd name="connsiteX81" fmla="*/ 759806 w 844814"/>
                  <a:gd name="connsiteY81" fmla="*/ 196948 h 604911"/>
                  <a:gd name="connsiteX82" fmla="*/ 731671 w 844814"/>
                  <a:gd name="connsiteY82" fmla="*/ 211016 h 604911"/>
                  <a:gd name="connsiteX83" fmla="*/ 710569 w 844814"/>
                  <a:gd name="connsiteY83" fmla="*/ 218050 h 604911"/>
                  <a:gd name="connsiteX84" fmla="*/ 689468 w 844814"/>
                  <a:gd name="connsiteY84" fmla="*/ 239151 h 604911"/>
                  <a:gd name="connsiteX85" fmla="*/ 640231 w 844814"/>
                  <a:gd name="connsiteY85" fmla="*/ 232117 h 604911"/>
                  <a:gd name="connsiteX86" fmla="*/ 654298 w 844814"/>
                  <a:gd name="connsiteY86" fmla="*/ 211016 h 604911"/>
                  <a:gd name="connsiteX87" fmla="*/ 710569 w 844814"/>
                  <a:gd name="connsiteY87" fmla="*/ 196948 h 604911"/>
                  <a:gd name="connsiteX88" fmla="*/ 752772 w 844814"/>
                  <a:gd name="connsiteY88" fmla="*/ 168813 h 604911"/>
                  <a:gd name="connsiteX89" fmla="*/ 773874 w 844814"/>
                  <a:gd name="connsiteY89" fmla="*/ 140677 h 604911"/>
                  <a:gd name="connsiteX90" fmla="*/ 794975 w 844814"/>
                  <a:gd name="connsiteY90" fmla="*/ 119576 h 604911"/>
                  <a:gd name="connsiteX91" fmla="*/ 809043 w 844814"/>
                  <a:gd name="connsiteY91" fmla="*/ 91440 h 604911"/>
                  <a:gd name="connsiteX92" fmla="*/ 787942 w 844814"/>
                  <a:gd name="connsiteY92" fmla="*/ 84407 h 604911"/>
                  <a:gd name="connsiteX93" fmla="*/ 745738 w 844814"/>
                  <a:gd name="connsiteY93" fmla="*/ 105508 h 604911"/>
                  <a:gd name="connsiteX94" fmla="*/ 724637 w 844814"/>
                  <a:gd name="connsiteY94" fmla="*/ 112542 h 604911"/>
                  <a:gd name="connsiteX95" fmla="*/ 703535 w 844814"/>
                  <a:gd name="connsiteY95" fmla="*/ 126610 h 604911"/>
                  <a:gd name="connsiteX96" fmla="*/ 661332 w 844814"/>
                  <a:gd name="connsiteY96" fmla="*/ 140677 h 604911"/>
                  <a:gd name="connsiteX97" fmla="*/ 612095 w 844814"/>
                  <a:gd name="connsiteY97" fmla="*/ 168813 h 604911"/>
                  <a:gd name="connsiteX98" fmla="*/ 576926 w 844814"/>
                  <a:gd name="connsiteY98" fmla="*/ 161779 h 604911"/>
                  <a:gd name="connsiteX99" fmla="*/ 583960 w 844814"/>
                  <a:gd name="connsiteY99" fmla="*/ 98474 h 604911"/>
                  <a:gd name="connsiteX100" fmla="*/ 590994 w 844814"/>
                  <a:gd name="connsiteY100" fmla="*/ 77373 h 604911"/>
                  <a:gd name="connsiteX101" fmla="*/ 583960 w 844814"/>
                  <a:gd name="connsiteY101" fmla="*/ 49237 h 604911"/>
                  <a:gd name="connsiteX102" fmla="*/ 548791 w 844814"/>
                  <a:gd name="connsiteY102" fmla="*/ 77373 h 604911"/>
                  <a:gd name="connsiteX103" fmla="*/ 527689 w 844814"/>
                  <a:gd name="connsiteY103" fmla="*/ 70339 h 604911"/>
                  <a:gd name="connsiteX104" fmla="*/ 520655 w 844814"/>
                  <a:gd name="connsiteY104" fmla="*/ 49237 h 604911"/>
                  <a:gd name="connsiteX105" fmla="*/ 492520 w 844814"/>
                  <a:gd name="connsiteY105" fmla="*/ 63305 h 604911"/>
                  <a:gd name="connsiteX106" fmla="*/ 485486 w 844814"/>
                  <a:gd name="connsiteY106" fmla="*/ 91440 h 604911"/>
                  <a:gd name="connsiteX107" fmla="*/ 471418 w 844814"/>
                  <a:gd name="connsiteY107" fmla="*/ 112542 h 604911"/>
                  <a:gd name="connsiteX108" fmla="*/ 415148 w 844814"/>
                  <a:gd name="connsiteY108" fmla="*/ 105508 h 604911"/>
                  <a:gd name="connsiteX109" fmla="*/ 401080 w 844814"/>
                  <a:gd name="connsiteY109" fmla="*/ 63305 h 604911"/>
                  <a:gd name="connsiteX110" fmla="*/ 394046 w 844814"/>
                  <a:gd name="connsiteY110" fmla="*/ 42204 h 604911"/>
                  <a:gd name="connsiteX111" fmla="*/ 387012 w 844814"/>
                  <a:gd name="connsiteY111" fmla="*/ 21102 h 604911"/>
                  <a:gd name="connsiteX112" fmla="*/ 365911 w 844814"/>
                  <a:gd name="connsiteY112" fmla="*/ 14068 h 604911"/>
                  <a:gd name="connsiteX113" fmla="*/ 316674 w 844814"/>
                  <a:gd name="connsiteY113" fmla="*/ 0 h 604911"/>
                  <a:gd name="connsiteX114" fmla="*/ 309640 w 844814"/>
                  <a:gd name="connsiteY114" fmla="*/ 21102 h 604911"/>
                  <a:gd name="connsiteX115" fmla="*/ 330742 w 844814"/>
                  <a:gd name="connsiteY115" fmla="*/ 35170 h 604911"/>
                  <a:gd name="connsiteX116" fmla="*/ 351843 w 844814"/>
                  <a:gd name="connsiteY116" fmla="*/ 77373 h 604911"/>
                  <a:gd name="connsiteX117" fmla="*/ 316674 w 844814"/>
                  <a:gd name="connsiteY117" fmla="*/ 119576 h 60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844814" h="604911">
                    <a:moveTo>
                      <a:pt x="316674" y="119576"/>
                    </a:moveTo>
                    <a:cubicBezTo>
                      <a:pt x="303779" y="118404"/>
                      <a:pt x="311500" y="125880"/>
                      <a:pt x="274471" y="70339"/>
                    </a:cubicBezTo>
                    <a:cubicBezTo>
                      <a:pt x="268953" y="62062"/>
                      <a:pt x="261221" y="55344"/>
                      <a:pt x="253369" y="49237"/>
                    </a:cubicBezTo>
                    <a:cubicBezTo>
                      <a:pt x="213701" y="18385"/>
                      <a:pt x="221520" y="23691"/>
                      <a:pt x="183031" y="14068"/>
                    </a:cubicBezTo>
                    <a:cubicBezTo>
                      <a:pt x="175997" y="16413"/>
                      <a:pt x="164274" y="14068"/>
                      <a:pt x="161929" y="21102"/>
                    </a:cubicBezTo>
                    <a:cubicBezTo>
                      <a:pt x="151657" y="51918"/>
                      <a:pt x="172426" y="58580"/>
                      <a:pt x="190065" y="70339"/>
                    </a:cubicBezTo>
                    <a:cubicBezTo>
                      <a:pt x="194754" y="77373"/>
                      <a:pt x="196964" y="86960"/>
                      <a:pt x="204132" y="91440"/>
                    </a:cubicBezTo>
                    <a:cubicBezTo>
                      <a:pt x="216707" y="99299"/>
                      <a:pt x="246335" y="105508"/>
                      <a:pt x="246335" y="105508"/>
                    </a:cubicBezTo>
                    <a:cubicBezTo>
                      <a:pt x="253369" y="112542"/>
                      <a:pt x="261069" y="118968"/>
                      <a:pt x="267437" y="126610"/>
                    </a:cubicBezTo>
                    <a:cubicBezTo>
                      <a:pt x="272849" y="133104"/>
                      <a:pt x="280456" y="139323"/>
                      <a:pt x="281505" y="147711"/>
                    </a:cubicBezTo>
                    <a:cubicBezTo>
                      <a:pt x="282988" y="159574"/>
                      <a:pt x="281103" y="172933"/>
                      <a:pt x="274471" y="182880"/>
                    </a:cubicBezTo>
                    <a:cubicBezTo>
                      <a:pt x="270358" y="189049"/>
                      <a:pt x="260753" y="189243"/>
                      <a:pt x="253369" y="189914"/>
                    </a:cubicBezTo>
                    <a:cubicBezTo>
                      <a:pt x="208943" y="193953"/>
                      <a:pt x="164274" y="194603"/>
                      <a:pt x="119726" y="196948"/>
                    </a:cubicBezTo>
                    <a:cubicBezTo>
                      <a:pt x="112692" y="201637"/>
                      <a:pt x="106395" y="207686"/>
                      <a:pt x="98625" y="211016"/>
                    </a:cubicBezTo>
                    <a:cubicBezTo>
                      <a:pt x="89739" y="214824"/>
                      <a:pt x="79784" y="215394"/>
                      <a:pt x="70489" y="218050"/>
                    </a:cubicBezTo>
                    <a:cubicBezTo>
                      <a:pt x="63360" y="220087"/>
                      <a:pt x="56422" y="222739"/>
                      <a:pt x="49388" y="225084"/>
                    </a:cubicBezTo>
                    <a:cubicBezTo>
                      <a:pt x="66999" y="277913"/>
                      <a:pt x="39113" y="215655"/>
                      <a:pt x="126760" y="253219"/>
                    </a:cubicBezTo>
                    <a:cubicBezTo>
                      <a:pt x="134530" y="256549"/>
                      <a:pt x="113219" y="263506"/>
                      <a:pt x="105658" y="267287"/>
                    </a:cubicBezTo>
                    <a:cubicBezTo>
                      <a:pt x="88345" y="275943"/>
                      <a:pt x="58557" y="278654"/>
                      <a:pt x="42354" y="281354"/>
                    </a:cubicBezTo>
                    <a:cubicBezTo>
                      <a:pt x="34942" y="286295"/>
                      <a:pt x="1382" y="306676"/>
                      <a:pt x="151" y="316524"/>
                    </a:cubicBezTo>
                    <a:cubicBezTo>
                      <a:pt x="-1415" y="329052"/>
                      <a:pt x="9529" y="339970"/>
                      <a:pt x="14218" y="351693"/>
                    </a:cubicBezTo>
                    <a:cubicBezTo>
                      <a:pt x="32975" y="349348"/>
                      <a:pt x="51806" y="347533"/>
                      <a:pt x="70489" y="344659"/>
                    </a:cubicBezTo>
                    <a:cubicBezTo>
                      <a:pt x="82305" y="342841"/>
                      <a:pt x="95711" y="344256"/>
                      <a:pt x="105658" y="337625"/>
                    </a:cubicBezTo>
                    <a:cubicBezTo>
                      <a:pt x="111827" y="333512"/>
                      <a:pt x="107449" y="321767"/>
                      <a:pt x="112692" y="316524"/>
                    </a:cubicBezTo>
                    <a:cubicBezTo>
                      <a:pt x="124647" y="304569"/>
                      <a:pt x="138855" y="293735"/>
                      <a:pt x="154895" y="288388"/>
                    </a:cubicBezTo>
                    <a:lnTo>
                      <a:pt x="197098" y="274320"/>
                    </a:lnTo>
                    <a:cubicBezTo>
                      <a:pt x="218200" y="276665"/>
                      <a:pt x="246298" y="265485"/>
                      <a:pt x="260403" y="281354"/>
                    </a:cubicBezTo>
                    <a:cubicBezTo>
                      <a:pt x="272961" y="295482"/>
                      <a:pt x="256751" y="319027"/>
                      <a:pt x="253369" y="337625"/>
                    </a:cubicBezTo>
                    <a:cubicBezTo>
                      <a:pt x="250418" y="353855"/>
                      <a:pt x="242745" y="367256"/>
                      <a:pt x="232268" y="379828"/>
                    </a:cubicBezTo>
                    <a:cubicBezTo>
                      <a:pt x="225900" y="387470"/>
                      <a:pt x="218200" y="393896"/>
                      <a:pt x="211166" y="400930"/>
                    </a:cubicBezTo>
                    <a:cubicBezTo>
                      <a:pt x="206477" y="414998"/>
                      <a:pt x="205323" y="430795"/>
                      <a:pt x="197098" y="443133"/>
                    </a:cubicBezTo>
                    <a:cubicBezTo>
                      <a:pt x="177215" y="472959"/>
                      <a:pt x="186811" y="456673"/>
                      <a:pt x="168963" y="492370"/>
                    </a:cubicBezTo>
                    <a:cubicBezTo>
                      <a:pt x="175128" y="517029"/>
                      <a:pt x="173676" y="550961"/>
                      <a:pt x="218200" y="506437"/>
                    </a:cubicBezTo>
                    <a:cubicBezTo>
                      <a:pt x="226654" y="497983"/>
                      <a:pt x="222334" y="482866"/>
                      <a:pt x="225234" y="471268"/>
                    </a:cubicBezTo>
                    <a:cubicBezTo>
                      <a:pt x="234073" y="435913"/>
                      <a:pt x="229146" y="463445"/>
                      <a:pt x="246335" y="429065"/>
                    </a:cubicBezTo>
                    <a:cubicBezTo>
                      <a:pt x="249651" y="422434"/>
                      <a:pt x="248737" y="413753"/>
                      <a:pt x="253369" y="407964"/>
                    </a:cubicBezTo>
                    <a:cubicBezTo>
                      <a:pt x="258650" y="401363"/>
                      <a:pt x="267437" y="398585"/>
                      <a:pt x="274471" y="393896"/>
                    </a:cubicBezTo>
                    <a:cubicBezTo>
                      <a:pt x="290883" y="396241"/>
                      <a:pt x="308879" y="393516"/>
                      <a:pt x="323708" y="400930"/>
                    </a:cubicBezTo>
                    <a:cubicBezTo>
                      <a:pt x="330339" y="404246"/>
                      <a:pt x="329615" y="414703"/>
                      <a:pt x="330742" y="422031"/>
                    </a:cubicBezTo>
                    <a:cubicBezTo>
                      <a:pt x="334325" y="445320"/>
                      <a:pt x="334192" y="469081"/>
                      <a:pt x="337775" y="492370"/>
                    </a:cubicBezTo>
                    <a:cubicBezTo>
                      <a:pt x="338902" y="499698"/>
                      <a:pt x="343011" y="506278"/>
                      <a:pt x="344809" y="513471"/>
                    </a:cubicBezTo>
                    <a:cubicBezTo>
                      <a:pt x="347709" y="525069"/>
                      <a:pt x="347645" y="537446"/>
                      <a:pt x="351843" y="548640"/>
                    </a:cubicBezTo>
                    <a:cubicBezTo>
                      <a:pt x="354811" y="556556"/>
                      <a:pt x="362130" y="562181"/>
                      <a:pt x="365911" y="569742"/>
                    </a:cubicBezTo>
                    <a:cubicBezTo>
                      <a:pt x="369227" y="576374"/>
                      <a:pt x="367702" y="585601"/>
                      <a:pt x="372945" y="590844"/>
                    </a:cubicBezTo>
                    <a:cubicBezTo>
                      <a:pt x="380359" y="598258"/>
                      <a:pt x="391702" y="600222"/>
                      <a:pt x="401080" y="604911"/>
                    </a:cubicBezTo>
                    <a:cubicBezTo>
                      <a:pt x="403425" y="597877"/>
                      <a:pt x="408933" y="591179"/>
                      <a:pt x="408114" y="583810"/>
                    </a:cubicBezTo>
                    <a:cubicBezTo>
                      <a:pt x="406476" y="569072"/>
                      <a:pt x="398735" y="555675"/>
                      <a:pt x="394046" y="541607"/>
                    </a:cubicBezTo>
                    <a:lnTo>
                      <a:pt x="387012" y="520505"/>
                    </a:lnTo>
                    <a:lnTo>
                      <a:pt x="379978" y="499404"/>
                    </a:lnTo>
                    <a:lnTo>
                      <a:pt x="372945" y="478302"/>
                    </a:lnTo>
                    <a:cubicBezTo>
                      <a:pt x="375289" y="461890"/>
                      <a:pt x="372564" y="443894"/>
                      <a:pt x="379978" y="429065"/>
                    </a:cubicBezTo>
                    <a:cubicBezTo>
                      <a:pt x="383294" y="422433"/>
                      <a:pt x="393666" y="422031"/>
                      <a:pt x="401080" y="422031"/>
                    </a:cubicBezTo>
                    <a:cubicBezTo>
                      <a:pt x="424643" y="422031"/>
                      <a:pt x="447972" y="426720"/>
                      <a:pt x="471418" y="429065"/>
                    </a:cubicBezTo>
                    <a:cubicBezTo>
                      <a:pt x="478452" y="436099"/>
                      <a:pt x="484243" y="444649"/>
                      <a:pt x="492520" y="450167"/>
                    </a:cubicBezTo>
                    <a:cubicBezTo>
                      <a:pt x="498689" y="454280"/>
                      <a:pt x="507832" y="452568"/>
                      <a:pt x="513622" y="457200"/>
                    </a:cubicBezTo>
                    <a:cubicBezTo>
                      <a:pt x="520223" y="462481"/>
                      <a:pt x="522277" y="471808"/>
                      <a:pt x="527689" y="478302"/>
                    </a:cubicBezTo>
                    <a:cubicBezTo>
                      <a:pt x="534057" y="485944"/>
                      <a:pt x="542423" y="491762"/>
                      <a:pt x="548791" y="499404"/>
                    </a:cubicBezTo>
                    <a:cubicBezTo>
                      <a:pt x="554203" y="505898"/>
                      <a:pt x="556881" y="514528"/>
                      <a:pt x="562858" y="520505"/>
                    </a:cubicBezTo>
                    <a:cubicBezTo>
                      <a:pt x="571148" y="528795"/>
                      <a:pt x="582093" y="533978"/>
                      <a:pt x="590994" y="541607"/>
                    </a:cubicBezTo>
                    <a:cubicBezTo>
                      <a:pt x="624523" y="570346"/>
                      <a:pt x="597303" y="557777"/>
                      <a:pt x="633197" y="569742"/>
                    </a:cubicBezTo>
                    <a:cubicBezTo>
                      <a:pt x="647750" y="547912"/>
                      <a:pt x="657615" y="543892"/>
                      <a:pt x="640231" y="513471"/>
                    </a:cubicBezTo>
                    <a:cubicBezTo>
                      <a:pt x="636037" y="506131"/>
                      <a:pt x="626854" y="502837"/>
                      <a:pt x="619129" y="499404"/>
                    </a:cubicBezTo>
                    <a:cubicBezTo>
                      <a:pt x="605578" y="493382"/>
                      <a:pt x="576926" y="485336"/>
                      <a:pt x="576926" y="485336"/>
                    </a:cubicBezTo>
                    <a:cubicBezTo>
                      <a:pt x="579271" y="473613"/>
                      <a:pt x="574396" y="457340"/>
                      <a:pt x="583960" y="450167"/>
                    </a:cubicBezTo>
                    <a:cubicBezTo>
                      <a:pt x="597223" y="440220"/>
                      <a:pt x="618368" y="450548"/>
                      <a:pt x="633197" y="443133"/>
                    </a:cubicBezTo>
                    <a:cubicBezTo>
                      <a:pt x="639829" y="439817"/>
                      <a:pt x="619224" y="438136"/>
                      <a:pt x="612095" y="436099"/>
                    </a:cubicBezTo>
                    <a:cubicBezTo>
                      <a:pt x="602800" y="433443"/>
                      <a:pt x="593338" y="431410"/>
                      <a:pt x="583960" y="429065"/>
                    </a:cubicBezTo>
                    <a:cubicBezTo>
                      <a:pt x="581615" y="422031"/>
                      <a:pt x="576926" y="415378"/>
                      <a:pt x="576926" y="407964"/>
                    </a:cubicBezTo>
                    <a:cubicBezTo>
                      <a:pt x="576926" y="311190"/>
                      <a:pt x="579318" y="344327"/>
                      <a:pt x="682434" y="351693"/>
                    </a:cubicBezTo>
                    <a:cubicBezTo>
                      <a:pt x="693103" y="358805"/>
                      <a:pt x="710077" y="372794"/>
                      <a:pt x="724637" y="372794"/>
                    </a:cubicBezTo>
                    <a:cubicBezTo>
                      <a:pt x="738899" y="372794"/>
                      <a:pt x="752772" y="368105"/>
                      <a:pt x="766840" y="365760"/>
                    </a:cubicBezTo>
                    <a:cubicBezTo>
                      <a:pt x="773874" y="358726"/>
                      <a:pt x="785529" y="354309"/>
                      <a:pt x="787942" y="344659"/>
                    </a:cubicBezTo>
                    <a:cubicBezTo>
                      <a:pt x="801259" y="291395"/>
                      <a:pt x="749254" y="305973"/>
                      <a:pt x="717603" y="302456"/>
                    </a:cubicBezTo>
                    <a:cubicBezTo>
                      <a:pt x="710569" y="300111"/>
                      <a:pt x="701745" y="300665"/>
                      <a:pt x="696502" y="295422"/>
                    </a:cubicBezTo>
                    <a:cubicBezTo>
                      <a:pt x="691259" y="290179"/>
                      <a:pt x="683678" y="278952"/>
                      <a:pt x="689468" y="274320"/>
                    </a:cubicBezTo>
                    <a:cubicBezTo>
                      <a:pt x="700605" y="265411"/>
                      <a:pt x="717639" y="269838"/>
                      <a:pt x="731671" y="267287"/>
                    </a:cubicBezTo>
                    <a:cubicBezTo>
                      <a:pt x="743433" y="265148"/>
                      <a:pt x="755117" y="262598"/>
                      <a:pt x="766840" y="260253"/>
                    </a:cubicBezTo>
                    <a:cubicBezTo>
                      <a:pt x="776218" y="255564"/>
                      <a:pt x="786443" y="252279"/>
                      <a:pt x="794975" y="246185"/>
                    </a:cubicBezTo>
                    <a:cubicBezTo>
                      <a:pt x="841077" y="213256"/>
                      <a:pt x="791915" y="233139"/>
                      <a:pt x="837178" y="218050"/>
                    </a:cubicBezTo>
                    <a:cubicBezTo>
                      <a:pt x="839523" y="211016"/>
                      <a:pt x="846966" y="203832"/>
                      <a:pt x="844212" y="196948"/>
                    </a:cubicBezTo>
                    <a:cubicBezTo>
                      <a:pt x="841073" y="189099"/>
                      <a:pt x="831499" y="183929"/>
                      <a:pt x="823111" y="182880"/>
                    </a:cubicBezTo>
                    <a:cubicBezTo>
                      <a:pt x="817159" y="182136"/>
                      <a:pt x="768249" y="194837"/>
                      <a:pt x="759806" y="196948"/>
                    </a:cubicBezTo>
                    <a:cubicBezTo>
                      <a:pt x="750428" y="201637"/>
                      <a:pt x="741309" y="206886"/>
                      <a:pt x="731671" y="211016"/>
                    </a:cubicBezTo>
                    <a:cubicBezTo>
                      <a:pt x="724856" y="213937"/>
                      <a:pt x="716738" y="213937"/>
                      <a:pt x="710569" y="218050"/>
                    </a:cubicBezTo>
                    <a:cubicBezTo>
                      <a:pt x="702292" y="223568"/>
                      <a:pt x="696502" y="232117"/>
                      <a:pt x="689468" y="239151"/>
                    </a:cubicBezTo>
                    <a:cubicBezTo>
                      <a:pt x="673056" y="236806"/>
                      <a:pt x="653177" y="242474"/>
                      <a:pt x="640231" y="232117"/>
                    </a:cubicBezTo>
                    <a:cubicBezTo>
                      <a:pt x="633630" y="226836"/>
                      <a:pt x="647697" y="216297"/>
                      <a:pt x="654298" y="211016"/>
                    </a:cubicBezTo>
                    <a:cubicBezTo>
                      <a:pt x="661508" y="205248"/>
                      <a:pt x="708817" y="197298"/>
                      <a:pt x="710569" y="196948"/>
                    </a:cubicBezTo>
                    <a:cubicBezTo>
                      <a:pt x="724637" y="187570"/>
                      <a:pt x="742628" y="182339"/>
                      <a:pt x="752772" y="168813"/>
                    </a:cubicBezTo>
                    <a:cubicBezTo>
                      <a:pt x="759806" y="159434"/>
                      <a:pt x="766245" y="149578"/>
                      <a:pt x="773874" y="140677"/>
                    </a:cubicBezTo>
                    <a:cubicBezTo>
                      <a:pt x="780347" y="133125"/>
                      <a:pt x="789193" y="127670"/>
                      <a:pt x="794975" y="119576"/>
                    </a:cubicBezTo>
                    <a:cubicBezTo>
                      <a:pt x="801070" y="111043"/>
                      <a:pt x="804354" y="100819"/>
                      <a:pt x="809043" y="91440"/>
                    </a:cubicBezTo>
                    <a:cubicBezTo>
                      <a:pt x="802009" y="89096"/>
                      <a:pt x="795356" y="84407"/>
                      <a:pt x="787942" y="84407"/>
                    </a:cubicBezTo>
                    <a:cubicBezTo>
                      <a:pt x="770259" y="84407"/>
                      <a:pt x="759966" y="98394"/>
                      <a:pt x="745738" y="105508"/>
                    </a:cubicBezTo>
                    <a:cubicBezTo>
                      <a:pt x="739107" y="108824"/>
                      <a:pt x="731268" y="109226"/>
                      <a:pt x="724637" y="112542"/>
                    </a:cubicBezTo>
                    <a:cubicBezTo>
                      <a:pt x="717076" y="116323"/>
                      <a:pt x="711260" y="123177"/>
                      <a:pt x="703535" y="126610"/>
                    </a:cubicBezTo>
                    <a:cubicBezTo>
                      <a:pt x="689984" y="132632"/>
                      <a:pt x="661332" y="140677"/>
                      <a:pt x="661332" y="140677"/>
                    </a:cubicBezTo>
                    <a:cubicBezTo>
                      <a:pt x="649909" y="149245"/>
                      <a:pt x="629997" y="168813"/>
                      <a:pt x="612095" y="168813"/>
                    </a:cubicBezTo>
                    <a:cubicBezTo>
                      <a:pt x="600140" y="168813"/>
                      <a:pt x="588649" y="164124"/>
                      <a:pt x="576926" y="161779"/>
                    </a:cubicBezTo>
                    <a:cubicBezTo>
                      <a:pt x="579271" y="140677"/>
                      <a:pt x="580469" y="119417"/>
                      <a:pt x="583960" y="98474"/>
                    </a:cubicBezTo>
                    <a:cubicBezTo>
                      <a:pt x="585179" y="91161"/>
                      <a:pt x="590994" y="84787"/>
                      <a:pt x="590994" y="77373"/>
                    </a:cubicBezTo>
                    <a:cubicBezTo>
                      <a:pt x="590994" y="67706"/>
                      <a:pt x="586305" y="58616"/>
                      <a:pt x="583960" y="49237"/>
                    </a:cubicBezTo>
                    <a:cubicBezTo>
                      <a:pt x="573158" y="65439"/>
                      <a:pt x="571440" y="77373"/>
                      <a:pt x="548791" y="77373"/>
                    </a:cubicBezTo>
                    <a:cubicBezTo>
                      <a:pt x="541377" y="77373"/>
                      <a:pt x="534723" y="72684"/>
                      <a:pt x="527689" y="70339"/>
                    </a:cubicBezTo>
                    <a:cubicBezTo>
                      <a:pt x="525344" y="63305"/>
                      <a:pt x="525898" y="54480"/>
                      <a:pt x="520655" y="49237"/>
                    </a:cubicBezTo>
                    <a:cubicBezTo>
                      <a:pt x="497731" y="26313"/>
                      <a:pt x="496688" y="48717"/>
                      <a:pt x="492520" y="63305"/>
                    </a:cubicBezTo>
                    <a:cubicBezTo>
                      <a:pt x="489864" y="72600"/>
                      <a:pt x="489294" y="82555"/>
                      <a:pt x="485486" y="91440"/>
                    </a:cubicBezTo>
                    <a:cubicBezTo>
                      <a:pt x="482156" y="99210"/>
                      <a:pt x="476107" y="105508"/>
                      <a:pt x="471418" y="112542"/>
                    </a:cubicBezTo>
                    <a:cubicBezTo>
                      <a:pt x="452661" y="110197"/>
                      <a:pt x="430634" y="116348"/>
                      <a:pt x="415148" y="105508"/>
                    </a:cubicBezTo>
                    <a:cubicBezTo>
                      <a:pt x="403000" y="97004"/>
                      <a:pt x="405769" y="77373"/>
                      <a:pt x="401080" y="63305"/>
                    </a:cubicBezTo>
                    <a:lnTo>
                      <a:pt x="394046" y="42204"/>
                    </a:lnTo>
                    <a:cubicBezTo>
                      <a:pt x="391701" y="35170"/>
                      <a:pt x="394046" y="23447"/>
                      <a:pt x="387012" y="21102"/>
                    </a:cubicBezTo>
                    <a:cubicBezTo>
                      <a:pt x="379978" y="18757"/>
                      <a:pt x="373040" y="16105"/>
                      <a:pt x="365911" y="14068"/>
                    </a:cubicBezTo>
                    <a:cubicBezTo>
                      <a:pt x="304087" y="-3596"/>
                      <a:pt x="367266" y="16865"/>
                      <a:pt x="316674" y="0"/>
                    </a:cubicBezTo>
                    <a:cubicBezTo>
                      <a:pt x="314329" y="7034"/>
                      <a:pt x="306886" y="14218"/>
                      <a:pt x="309640" y="21102"/>
                    </a:cubicBezTo>
                    <a:cubicBezTo>
                      <a:pt x="312780" y="28951"/>
                      <a:pt x="324764" y="29192"/>
                      <a:pt x="330742" y="35170"/>
                    </a:cubicBezTo>
                    <a:cubicBezTo>
                      <a:pt x="344376" y="48804"/>
                      <a:pt x="346122" y="60211"/>
                      <a:pt x="351843" y="77373"/>
                    </a:cubicBezTo>
                    <a:cubicBezTo>
                      <a:pt x="343814" y="133573"/>
                      <a:pt x="329569" y="120748"/>
                      <a:pt x="316674" y="1195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3766850" y="1591452"/>
                <a:ext cx="189914" cy="1210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 rot="6383691">
              <a:off x="493016" y="635912"/>
              <a:ext cx="358726" cy="216001"/>
              <a:chOff x="3059723" y="1371684"/>
              <a:chExt cx="358726" cy="216001"/>
            </a:xfrm>
          </p:grpSpPr>
          <p:sp>
            <p:nvSpPr>
              <p:cNvPr id="849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28" name="Group 1027"/>
          <p:cNvGrpSpPr/>
          <p:nvPr/>
        </p:nvGrpSpPr>
        <p:grpSpPr>
          <a:xfrm>
            <a:off x="5458785" y="1100912"/>
            <a:ext cx="1568001" cy="1942076"/>
            <a:chOff x="-154889" y="-516832"/>
            <a:chExt cx="2352002" cy="2913114"/>
          </a:xfrm>
        </p:grpSpPr>
        <p:grpSp>
          <p:nvGrpSpPr>
            <p:cNvPr id="1029" name="Group 1028"/>
            <p:cNvGrpSpPr/>
            <p:nvPr/>
          </p:nvGrpSpPr>
          <p:grpSpPr>
            <a:xfrm rot="8661126">
              <a:off x="520758" y="278858"/>
              <a:ext cx="507806" cy="132345"/>
              <a:chOff x="5266982" y="665157"/>
              <a:chExt cx="1921533" cy="629321"/>
            </a:xfrm>
          </p:grpSpPr>
          <p:sp>
            <p:nvSpPr>
              <p:cNvPr id="1225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226" name="Oval 1225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30" name="Group 1029"/>
            <p:cNvGrpSpPr/>
            <p:nvPr/>
          </p:nvGrpSpPr>
          <p:grpSpPr>
            <a:xfrm rot="9476099">
              <a:off x="985069" y="93403"/>
              <a:ext cx="507806" cy="132345"/>
              <a:chOff x="5266982" y="665157"/>
              <a:chExt cx="1921533" cy="629321"/>
            </a:xfrm>
          </p:grpSpPr>
          <p:sp>
            <p:nvSpPr>
              <p:cNvPr id="1223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224" name="Oval 1223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31" name="Group 1030"/>
            <p:cNvGrpSpPr/>
            <p:nvPr/>
          </p:nvGrpSpPr>
          <p:grpSpPr>
            <a:xfrm rot="5095126">
              <a:off x="337431" y="918876"/>
              <a:ext cx="507806" cy="132345"/>
              <a:chOff x="5266982" y="665157"/>
              <a:chExt cx="1921533" cy="629321"/>
            </a:xfrm>
          </p:grpSpPr>
          <p:sp>
            <p:nvSpPr>
              <p:cNvPr id="1221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222" name="Oval 1221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32" name="Group 1031"/>
            <p:cNvGrpSpPr/>
            <p:nvPr/>
          </p:nvGrpSpPr>
          <p:grpSpPr>
            <a:xfrm rot="834455">
              <a:off x="886258" y="1619882"/>
              <a:ext cx="507806" cy="132345"/>
              <a:chOff x="5266982" y="665157"/>
              <a:chExt cx="1921533" cy="629321"/>
            </a:xfrm>
          </p:grpSpPr>
          <p:sp>
            <p:nvSpPr>
              <p:cNvPr id="1219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220" name="Oval 1219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33" name="Group 1032"/>
            <p:cNvGrpSpPr/>
            <p:nvPr/>
          </p:nvGrpSpPr>
          <p:grpSpPr>
            <a:xfrm rot="17762387">
              <a:off x="757791" y="624796"/>
              <a:ext cx="358726" cy="216001"/>
              <a:chOff x="3059723" y="1371684"/>
              <a:chExt cx="358726" cy="216001"/>
            </a:xfrm>
          </p:grpSpPr>
          <p:sp>
            <p:nvSpPr>
              <p:cNvPr id="1217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34" name="Group 1033"/>
            <p:cNvGrpSpPr/>
            <p:nvPr/>
          </p:nvGrpSpPr>
          <p:grpSpPr>
            <a:xfrm>
              <a:off x="1232160" y="88300"/>
              <a:ext cx="507806" cy="132345"/>
              <a:chOff x="5266982" y="665157"/>
              <a:chExt cx="1921533" cy="629321"/>
            </a:xfrm>
          </p:grpSpPr>
          <p:sp>
            <p:nvSpPr>
              <p:cNvPr id="1215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216" name="Oval 1215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35" name="Group 1034"/>
            <p:cNvGrpSpPr/>
            <p:nvPr/>
          </p:nvGrpSpPr>
          <p:grpSpPr>
            <a:xfrm rot="10528642">
              <a:off x="1303111" y="1509870"/>
              <a:ext cx="358726" cy="216001"/>
              <a:chOff x="3059723" y="1371684"/>
              <a:chExt cx="358726" cy="216001"/>
            </a:xfrm>
          </p:grpSpPr>
          <p:sp>
            <p:nvSpPr>
              <p:cNvPr id="1213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36" name="Group 1035"/>
            <p:cNvGrpSpPr/>
            <p:nvPr/>
          </p:nvGrpSpPr>
          <p:grpSpPr>
            <a:xfrm rot="4702872">
              <a:off x="533191" y="815490"/>
              <a:ext cx="358726" cy="216001"/>
              <a:chOff x="3059723" y="1371684"/>
              <a:chExt cx="358726" cy="216001"/>
            </a:xfrm>
          </p:grpSpPr>
          <p:sp>
            <p:nvSpPr>
              <p:cNvPr id="1211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37" name="Group 1036"/>
            <p:cNvGrpSpPr/>
            <p:nvPr/>
          </p:nvGrpSpPr>
          <p:grpSpPr>
            <a:xfrm rot="18882202">
              <a:off x="676693" y="329043"/>
              <a:ext cx="358726" cy="216001"/>
              <a:chOff x="3059723" y="1371684"/>
              <a:chExt cx="358726" cy="216001"/>
            </a:xfrm>
          </p:grpSpPr>
          <p:sp>
            <p:nvSpPr>
              <p:cNvPr id="1209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38" name="Group 1037"/>
            <p:cNvGrpSpPr/>
            <p:nvPr/>
          </p:nvGrpSpPr>
          <p:grpSpPr>
            <a:xfrm>
              <a:off x="1275192" y="588446"/>
              <a:ext cx="317180" cy="271152"/>
              <a:chOff x="4910739" y="571922"/>
              <a:chExt cx="317180" cy="271152"/>
            </a:xfrm>
          </p:grpSpPr>
          <p:grpSp>
            <p:nvGrpSpPr>
              <p:cNvPr id="1200" name="Group 1199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207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208" name="Oval 1207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201" name="Group 1200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202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203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204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205" name="Arc 1204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206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39" name="Group 1038"/>
            <p:cNvGrpSpPr/>
            <p:nvPr/>
          </p:nvGrpSpPr>
          <p:grpSpPr>
            <a:xfrm>
              <a:off x="1427592" y="740846"/>
              <a:ext cx="317180" cy="271152"/>
              <a:chOff x="4910739" y="571922"/>
              <a:chExt cx="317180" cy="271152"/>
            </a:xfrm>
          </p:grpSpPr>
          <p:grpSp>
            <p:nvGrpSpPr>
              <p:cNvPr id="1191" name="Group 1190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98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9" name="Oval 1198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92" name="Group 1191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193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4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5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6" name="Arc 1195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7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0" name="Group 1039"/>
            <p:cNvGrpSpPr/>
            <p:nvPr/>
          </p:nvGrpSpPr>
          <p:grpSpPr>
            <a:xfrm>
              <a:off x="1579992" y="893246"/>
              <a:ext cx="317180" cy="271152"/>
              <a:chOff x="4910739" y="571922"/>
              <a:chExt cx="317180" cy="271152"/>
            </a:xfrm>
          </p:grpSpPr>
          <p:grpSp>
            <p:nvGrpSpPr>
              <p:cNvPr id="1184" name="Group 1183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89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90" name="Oval 1189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85" name="Group 1184"/>
              <p:cNvGrpSpPr/>
              <p:nvPr/>
            </p:nvGrpSpPr>
            <p:grpSpPr>
              <a:xfrm>
                <a:off x="4976812" y="608129"/>
                <a:ext cx="183155" cy="175623"/>
                <a:chOff x="883893" y="2924200"/>
                <a:chExt cx="183155" cy="175623"/>
              </a:xfrm>
            </p:grpSpPr>
            <p:sp>
              <p:nvSpPr>
                <p:cNvPr id="1186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87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88" name="Arc 1187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1" name="Group 1040"/>
            <p:cNvGrpSpPr/>
            <p:nvPr/>
          </p:nvGrpSpPr>
          <p:grpSpPr>
            <a:xfrm rot="3441282">
              <a:off x="1568487" y="640911"/>
              <a:ext cx="317180" cy="271152"/>
              <a:chOff x="4910739" y="571922"/>
              <a:chExt cx="317180" cy="271152"/>
            </a:xfrm>
          </p:grpSpPr>
          <p:grpSp>
            <p:nvGrpSpPr>
              <p:cNvPr id="1175" name="Group 1174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82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83" name="Oval 1182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76" name="Group 1175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177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8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9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80" name="Arc 1179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81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2" name="Group 1041"/>
            <p:cNvGrpSpPr/>
            <p:nvPr/>
          </p:nvGrpSpPr>
          <p:grpSpPr>
            <a:xfrm rot="5400000">
              <a:off x="1427591" y="888100"/>
              <a:ext cx="317180" cy="271152"/>
              <a:chOff x="4910739" y="571922"/>
              <a:chExt cx="317180" cy="271152"/>
            </a:xfrm>
          </p:grpSpPr>
          <p:grpSp>
            <p:nvGrpSpPr>
              <p:cNvPr id="1166" name="Group 1165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73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4" name="Oval 1173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67" name="Group 1166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168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9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0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1" name="Arc 1170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72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3" name="Group 1042"/>
            <p:cNvGrpSpPr/>
            <p:nvPr/>
          </p:nvGrpSpPr>
          <p:grpSpPr>
            <a:xfrm rot="15345529">
              <a:off x="1073278" y="850341"/>
              <a:ext cx="317180" cy="271152"/>
              <a:chOff x="4910739" y="571922"/>
              <a:chExt cx="317180" cy="271152"/>
            </a:xfrm>
          </p:grpSpPr>
          <p:grpSp>
            <p:nvGrpSpPr>
              <p:cNvPr id="1157" name="Group 1156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64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5" name="Oval 1164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58" name="Group 1157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159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0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1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2" name="Arc 1161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63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4" name="Group 1043"/>
            <p:cNvGrpSpPr/>
            <p:nvPr/>
          </p:nvGrpSpPr>
          <p:grpSpPr>
            <a:xfrm rot="3281088">
              <a:off x="1291075" y="793937"/>
              <a:ext cx="317180" cy="271152"/>
              <a:chOff x="4910739" y="571922"/>
              <a:chExt cx="317180" cy="271152"/>
            </a:xfrm>
          </p:grpSpPr>
          <p:grpSp>
            <p:nvGrpSpPr>
              <p:cNvPr id="1148" name="Group 1147"/>
              <p:cNvGrpSpPr/>
              <p:nvPr/>
            </p:nvGrpSpPr>
            <p:grpSpPr>
              <a:xfrm>
                <a:off x="4910739" y="571922"/>
                <a:ext cx="317180" cy="271152"/>
                <a:chOff x="3480754" y="-805280"/>
                <a:chExt cx="1186202" cy="932663"/>
              </a:xfrm>
            </p:grpSpPr>
            <p:sp>
              <p:nvSpPr>
                <p:cNvPr id="1155" name="Freeform 280"/>
                <p:cNvSpPr/>
                <p:nvPr/>
              </p:nvSpPr>
              <p:spPr>
                <a:xfrm>
                  <a:off x="3480754" y="-805280"/>
                  <a:ext cx="1186202" cy="932663"/>
                </a:xfrm>
                <a:custGeom>
                  <a:avLst/>
                  <a:gdLst>
                    <a:gd name="connsiteX0" fmla="*/ 430305 w 1102658"/>
                    <a:gd name="connsiteY0" fmla="*/ 62753 h 842683"/>
                    <a:gd name="connsiteX1" fmla="*/ 313764 w 1102658"/>
                    <a:gd name="connsiteY1" fmla="*/ 53788 h 842683"/>
                    <a:gd name="connsiteX2" fmla="*/ 259976 w 1102658"/>
                    <a:gd name="connsiteY2" fmla="*/ 62753 h 842683"/>
                    <a:gd name="connsiteX3" fmla="*/ 224117 w 1102658"/>
                    <a:gd name="connsiteY3" fmla="*/ 161365 h 842683"/>
                    <a:gd name="connsiteX4" fmla="*/ 170329 w 1102658"/>
                    <a:gd name="connsiteY4" fmla="*/ 179294 h 842683"/>
                    <a:gd name="connsiteX5" fmla="*/ 125505 w 1102658"/>
                    <a:gd name="connsiteY5" fmla="*/ 215153 h 842683"/>
                    <a:gd name="connsiteX6" fmla="*/ 134470 w 1102658"/>
                    <a:gd name="connsiteY6" fmla="*/ 242047 h 842683"/>
                    <a:gd name="connsiteX7" fmla="*/ 152400 w 1102658"/>
                    <a:gd name="connsiteY7" fmla="*/ 259977 h 842683"/>
                    <a:gd name="connsiteX8" fmla="*/ 143435 w 1102658"/>
                    <a:gd name="connsiteY8" fmla="*/ 322730 h 842683"/>
                    <a:gd name="connsiteX9" fmla="*/ 125505 w 1102658"/>
                    <a:gd name="connsiteY9" fmla="*/ 340659 h 842683"/>
                    <a:gd name="connsiteX10" fmla="*/ 116541 w 1102658"/>
                    <a:gd name="connsiteY10" fmla="*/ 367553 h 842683"/>
                    <a:gd name="connsiteX11" fmla="*/ 62753 w 1102658"/>
                    <a:gd name="connsiteY11" fmla="*/ 403412 h 842683"/>
                    <a:gd name="connsiteX12" fmla="*/ 44823 w 1102658"/>
                    <a:gd name="connsiteY12" fmla="*/ 421341 h 842683"/>
                    <a:gd name="connsiteX13" fmla="*/ 35858 w 1102658"/>
                    <a:gd name="connsiteY13" fmla="*/ 448235 h 842683"/>
                    <a:gd name="connsiteX14" fmla="*/ 17929 w 1102658"/>
                    <a:gd name="connsiteY14" fmla="*/ 466165 h 842683"/>
                    <a:gd name="connsiteX15" fmla="*/ 8964 w 1102658"/>
                    <a:gd name="connsiteY15" fmla="*/ 519953 h 842683"/>
                    <a:gd name="connsiteX16" fmla="*/ 0 w 1102658"/>
                    <a:gd name="connsiteY16" fmla="*/ 546847 h 842683"/>
                    <a:gd name="connsiteX17" fmla="*/ 17929 w 1102658"/>
                    <a:gd name="connsiteY17" fmla="*/ 573741 h 842683"/>
                    <a:gd name="connsiteX18" fmla="*/ 53788 w 1102658"/>
                    <a:gd name="connsiteY18" fmla="*/ 582706 h 842683"/>
                    <a:gd name="connsiteX19" fmla="*/ 62753 w 1102658"/>
                    <a:gd name="connsiteY19" fmla="*/ 654424 h 842683"/>
                    <a:gd name="connsiteX20" fmla="*/ 89647 w 1102658"/>
                    <a:gd name="connsiteY20" fmla="*/ 672353 h 842683"/>
                    <a:gd name="connsiteX21" fmla="*/ 143435 w 1102658"/>
                    <a:gd name="connsiteY21" fmla="*/ 690283 h 842683"/>
                    <a:gd name="connsiteX22" fmla="*/ 197223 w 1102658"/>
                    <a:gd name="connsiteY22" fmla="*/ 779930 h 842683"/>
                    <a:gd name="connsiteX23" fmla="*/ 233082 w 1102658"/>
                    <a:gd name="connsiteY23" fmla="*/ 788894 h 842683"/>
                    <a:gd name="connsiteX24" fmla="*/ 358588 w 1102658"/>
                    <a:gd name="connsiteY24" fmla="*/ 779930 h 842683"/>
                    <a:gd name="connsiteX25" fmla="*/ 385482 w 1102658"/>
                    <a:gd name="connsiteY25" fmla="*/ 770965 h 842683"/>
                    <a:gd name="connsiteX26" fmla="*/ 448235 w 1102658"/>
                    <a:gd name="connsiteY26" fmla="*/ 762000 h 842683"/>
                    <a:gd name="connsiteX27" fmla="*/ 502023 w 1102658"/>
                    <a:gd name="connsiteY27" fmla="*/ 770965 h 842683"/>
                    <a:gd name="connsiteX28" fmla="*/ 537882 w 1102658"/>
                    <a:gd name="connsiteY28" fmla="*/ 806824 h 842683"/>
                    <a:gd name="connsiteX29" fmla="*/ 546847 w 1102658"/>
                    <a:gd name="connsiteY29" fmla="*/ 833718 h 842683"/>
                    <a:gd name="connsiteX30" fmla="*/ 573741 w 1102658"/>
                    <a:gd name="connsiteY30" fmla="*/ 842683 h 842683"/>
                    <a:gd name="connsiteX31" fmla="*/ 672353 w 1102658"/>
                    <a:gd name="connsiteY31" fmla="*/ 833718 h 842683"/>
                    <a:gd name="connsiteX32" fmla="*/ 941294 w 1102658"/>
                    <a:gd name="connsiteY32" fmla="*/ 779930 h 842683"/>
                    <a:gd name="connsiteX33" fmla="*/ 1013011 w 1102658"/>
                    <a:gd name="connsiteY33" fmla="*/ 753035 h 842683"/>
                    <a:gd name="connsiteX34" fmla="*/ 1021976 w 1102658"/>
                    <a:gd name="connsiteY34" fmla="*/ 726141 h 842683"/>
                    <a:gd name="connsiteX35" fmla="*/ 1013011 w 1102658"/>
                    <a:gd name="connsiteY35" fmla="*/ 663388 h 842683"/>
                    <a:gd name="connsiteX36" fmla="*/ 1004047 w 1102658"/>
                    <a:gd name="connsiteY36" fmla="*/ 636494 h 842683"/>
                    <a:gd name="connsiteX37" fmla="*/ 1013011 w 1102658"/>
                    <a:gd name="connsiteY37" fmla="*/ 609600 h 842683"/>
                    <a:gd name="connsiteX38" fmla="*/ 1048870 w 1102658"/>
                    <a:gd name="connsiteY38" fmla="*/ 600635 h 842683"/>
                    <a:gd name="connsiteX39" fmla="*/ 1057835 w 1102658"/>
                    <a:gd name="connsiteY39" fmla="*/ 573741 h 842683"/>
                    <a:gd name="connsiteX40" fmla="*/ 1013011 w 1102658"/>
                    <a:gd name="connsiteY40" fmla="*/ 546847 h 842683"/>
                    <a:gd name="connsiteX41" fmla="*/ 986117 w 1102658"/>
                    <a:gd name="connsiteY41" fmla="*/ 519953 h 842683"/>
                    <a:gd name="connsiteX42" fmla="*/ 995082 w 1102658"/>
                    <a:gd name="connsiteY42" fmla="*/ 484094 h 842683"/>
                    <a:gd name="connsiteX43" fmla="*/ 1030941 w 1102658"/>
                    <a:gd name="connsiteY43" fmla="*/ 439271 h 842683"/>
                    <a:gd name="connsiteX44" fmla="*/ 1084729 w 1102658"/>
                    <a:gd name="connsiteY44" fmla="*/ 367553 h 842683"/>
                    <a:gd name="connsiteX45" fmla="*/ 1102658 w 1102658"/>
                    <a:gd name="connsiteY45" fmla="*/ 313765 h 842683"/>
                    <a:gd name="connsiteX46" fmla="*/ 1084729 w 1102658"/>
                    <a:gd name="connsiteY46" fmla="*/ 259977 h 842683"/>
                    <a:gd name="connsiteX47" fmla="*/ 1021976 w 1102658"/>
                    <a:gd name="connsiteY47" fmla="*/ 242047 h 842683"/>
                    <a:gd name="connsiteX48" fmla="*/ 959223 w 1102658"/>
                    <a:gd name="connsiteY48" fmla="*/ 215153 h 842683"/>
                    <a:gd name="connsiteX49" fmla="*/ 824753 w 1102658"/>
                    <a:gd name="connsiteY49" fmla="*/ 206188 h 842683"/>
                    <a:gd name="connsiteX50" fmla="*/ 770964 w 1102658"/>
                    <a:gd name="connsiteY50" fmla="*/ 161365 h 842683"/>
                    <a:gd name="connsiteX51" fmla="*/ 753035 w 1102658"/>
                    <a:gd name="connsiteY51" fmla="*/ 107577 h 842683"/>
                    <a:gd name="connsiteX52" fmla="*/ 591670 w 1102658"/>
                    <a:gd name="connsiteY52" fmla="*/ 107577 h 842683"/>
                    <a:gd name="connsiteX53" fmla="*/ 573741 w 1102658"/>
                    <a:gd name="connsiteY53" fmla="*/ 89647 h 842683"/>
                    <a:gd name="connsiteX54" fmla="*/ 555811 w 1102658"/>
                    <a:gd name="connsiteY54" fmla="*/ 35859 h 842683"/>
                    <a:gd name="connsiteX55" fmla="*/ 502023 w 1102658"/>
                    <a:gd name="connsiteY55" fmla="*/ 0 h 842683"/>
                    <a:gd name="connsiteX56" fmla="*/ 430305 w 1102658"/>
                    <a:gd name="connsiteY56" fmla="*/ 35859 h 842683"/>
                    <a:gd name="connsiteX57" fmla="*/ 430305 w 1102658"/>
                    <a:gd name="connsiteY57" fmla="*/ 62753 h 84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102658" h="842683">
                      <a:moveTo>
                        <a:pt x="430305" y="62753"/>
                      </a:moveTo>
                      <a:cubicBezTo>
                        <a:pt x="391458" y="59765"/>
                        <a:pt x="352726" y="53788"/>
                        <a:pt x="313764" y="53788"/>
                      </a:cubicBezTo>
                      <a:cubicBezTo>
                        <a:pt x="295587" y="53788"/>
                        <a:pt x="272052" y="49167"/>
                        <a:pt x="259976" y="62753"/>
                      </a:cubicBezTo>
                      <a:cubicBezTo>
                        <a:pt x="247778" y="76476"/>
                        <a:pt x="252068" y="143896"/>
                        <a:pt x="224117" y="161365"/>
                      </a:cubicBezTo>
                      <a:cubicBezTo>
                        <a:pt x="208090" y="171381"/>
                        <a:pt x="170329" y="179294"/>
                        <a:pt x="170329" y="179294"/>
                      </a:cubicBezTo>
                      <a:cubicBezTo>
                        <a:pt x="166466" y="181869"/>
                        <a:pt x="127470" y="205329"/>
                        <a:pt x="125505" y="215153"/>
                      </a:cubicBezTo>
                      <a:cubicBezTo>
                        <a:pt x="123652" y="224419"/>
                        <a:pt x="129608" y="233944"/>
                        <a:pt x="134470" y="242047"/>
                      </a:cubicBezTo>
                      <a:cubicBezTo>
                        <a:pt x="138819" y="249295"/>
                        <a:pt x="146423" y="254000"/>
                        <a:pt x="152400" y="259977"/>
                      </a:cubicBezTo>
                      <a:cubicBezTo>
                        <a:pt x="149412" y="280895"/>
                        <a:pt x="150117" y="302684"/>
                        <a:pt x="143435" y="322730"/>
                      </a:cubicBezTo>
                      <a:cubicBezTo>
                        <a:pt x="140762" y="330748"/>
                        <a:pt x="129854" y="333411"/>
                        <a:pt x="125505" y="340659"/>
                      </a:cubicBezTo>
                      <a:cubicBezTo>
                        <a:pt x="120643" y="348762"/>
                        <a:pt x="123223" y="360871"/>
                        <a:pt x="116541" y="367553"/>
                      </a:cubicBezTo>
                      <a:cubicBezTo>
                        <a:pt x="101304" y="382790"/>
                        <a:pt x="77990" y="388175"/>
                        <a:pt x="62753" y="403412"/>
                      </a:cubicBezTo>
                      <a:lnTo>
                        <a:pt x="44823" y="421341"/>
                      </a:lnTo>
                      <a:cubicBezTo>
                        <a:pt x="41835" y="430306"/>
                        <a:pt x="40720" y="440132"/>
                        <a:pt x="35858" y="448235"/>
                      </a:cubicBezTo>
                      <a:cubicBezTo>
                        <a:pt x="31510" y="455483"/>
                        <a:pt x="20897" y="458251"/>
                        <a:pt x="17929" y="466165"/>
                      </a:cubicBezTo>
                      <a:cubicBezTo>
                        <a:pt x="11547" y="483184"/>
                        <a:pt x="12907" y="502209"/>
                        <a:pt x="8964" y="519953"/>
                      </a:cubicBezTo>
                      <a:cubicBezTo>
                        <a:pt x="6914" y="529178"/>
                        <a:pt x="2988" y="537882"/>
                        <a:pt x="0" y="546847"/>
                      </a:cubicBezTo>
                      <a:cubicBezTo>
                        <a:pt x="5976" y="555812"/>
                        <a:pt x="8964" y="567765"/>
                        <a:pt x="17929" y="573741"/>
                      </a:cubicBezTo>
                      <a:cubicBezTo>
                        <a:pt x="28181" y="580575"/>
                        <a:pt x="47804" y="571936"/>
                        <a:pt x="53788" y="582706"/>
                      </a:cubicBezTo>
                      <a:cubicBezTo>
                        <a:pt x="65488" y="603766"/>
                        <a:pt x="53805" y="632055"/>
                        <a:pt x="62753" y="654424"/>
                      </a:cubicBezTo>
                      <a:cubicBezTo>
                        <a:pt x="66754" y="664428"/>
                        <a:pt x="79801" y="667977"/>
                        <a:pt x="89647" y="672353"/>
                      </a:cubicBezTo>
                      <a:cubicBezTo>
                        <a:pt x="106917" y="680029"/>
                        <a:pt x="143435" y="690283"/>
                        <a:pt x="143435" y="690283"/>
                      </a:cubicBezTo>
                      <a:cubicBezTo>
                        <a:pt x="151701" y="715081"/>
                        <a:pt x="161425" y="770981"/>
                        <a:pt x="197223" y="779930"/>
                      </a:cubicBezTo>
                      <a:lnTo>
                        <a:pt x="233082" y="788894"/>
                      </a:lnTo>
                      <a:cubicBezTo>
                        <a:pt x="274917" y="785906"/>
                        <a:pt x="316933" y="784830"/>
                        <a:pt x="358588" y="779930"/>
                      </a:cubicBezTo>
                      <a:cubicBezTo>
                        <a:pt x="367973" y="778826"/>
                        <a:pt x="376216" y="772818"/>
                        <a:pt x="385482" y="770965"/>
                      </a:cubicBezTo>
                      <a:cubicBezTo>
                        <a:pt x="406202" y="766821"/>
                        <a:pt x="427317" y="764988"/>
                        <a:pt x="448235" y="762000"/>
                      </a:cubicBezTo>
                      <a:cubicBezTo>
                        <a:pt x="466164" y="764988"/>
                        <a:pt x="485765" y="762836"/>
                        <a:pt x="502023" y="770965"/>
                      </a:cubicBezTo>
                      <a:cubicBezTo>
                        <a:pt x="517142" y="778525"/>
                        <a:pt x="537882" y="806824"/>
                        <a:pt x="537882" y="806824"/>
                      </a:cubicBezTo>
                      <a:cubicBezTo>
                        <a:pt x="540870" y="815789"/>
                        <a:pt x="540165" y="827036"/>
                        <a:pt x="546847" y="833718"/>
                      </a:cubicBezTo>
                      <a:cubicBezTo>
                        <a:pt x="553529" y="840400"/>
                        <a:pt x="564291" y="842683"/>
                        <a:pt x="573741" y="842683"/>
                      </a:cubicBezTo>
                      <a:cubicBezTo>
                        <a:pt x="606747" y="842683"/>
                        <a:pt x="639482" y="836706"/>
                        <a:pt x="672353" y="833718"/>
                      </a:cubicBezTo>
                      <a:cubicBezTo>
                        <a:pt x="786020" y="757939"/>
                        <a:pt x="704667" y="799648"/>
                        <a:pt x="941294" y="779930"/>
                      </a:cubicBezTo>
                      <a:cubicBezTo>
                        <a:pt x="965593" y="775070"/>
                        <a:pt x="995423" y="775020"/>
                        <a:pt x="1013011" y="753035"/>
                      </a:cubicBezTo>
                      <a:cubicBezTo>
                        <a:pt x="1018914" y="745656"/>
                        <a:pt x="1018988" y="735106"/>
                        <a:pt x="1021976" y="726141"/>
                      </a:cubicBezTo>
                      <a:cubicBezTo>
                        <a:pt x="1018988" y="705223"/>
                        <a:pt x="1017155" y="684108"/>
                        <a:pt x="1013011" y="663388"/>
                      </a:cubicBezTo>
                      <a:cubicBezTo>
                        <a:pt x="1011158" y="654122"/>
                        <a:pt x="1004047" y="645944"/>
                        <a:pt x="1004047" y="636494"/>
                      </a:cubicBezTo>
                      <a:cubicBezTo>
                        <a:pt x="1004047" y="627044"/>
                        <a:pt x="1005632" y="615503"/>
                        <a:pt x="1013011" y="609600"/>
                      </a:cubicBezTo>
                      <a:cubicBezTo>
                        <a:pt x="1022632" y="601903"/>
                        <a:pt x="1036917" y="603623"/>
                        <a:pt x="1048870" y="600635"/>
                      </a:cubicBezTo>
                      <a:cubicBezTo>
                        <a:pt x="1051858" y="591670"/>
                        <a:pt x="1059688" y="583007"/>
                        <a:pt x="1057835" y="573741"/>
                      </a:cubicBezTo>
                      <a:cubicBezTo>
                        <a:pt x="1054319" y="556163"/>
                        <a:pt x="1024337" y="550623"/>
                        <a:pt x="1013011" y="546847"/>
                      </a:cubicBezTo>
                      <a:cubicBezTo>
                        <a:pt x="1004046" y="537882"/>
                        <a:pt x="989600" y="532143"/>
                        <a:pt x="986117" y="519953"/>
                      </a:cubicBezTo>
                      <a:cubicBezTo>
                        <a:pt x="982732" y="508106"/>
                        <a:pt x="991697" y="495941"/>
                        <a:pt x="995082" y="484094"/>
                      </a:cubicBezTo>
                      <a:cubicBezTo>
                        <a:pt x="1006669" y="443542"/>
                        <a:pt x="997080" y="466360"/>
                        <a:pt x="1030941" y="439271"/>
                      </a:cubicBezTo>
                      <a:cubicBezTo>
                        <a:pt x="1050247" y="423826"/>
                        <a:pt x="1079517" y="383190"/>
                        <a:pt x="1084729" y="367553"/>
                      </a:cubicBezTo>
                      <a:lnTo>
                        <a:pt x="1102658" y="313765"/>
                      </a:lnTo>
                      <a:cubicBezTo>
                        <a:pt x="1096682" y="295836"/>
                        <a:pt x="1103064" y="264561"/>
                        <a:pt x="1084729" y="259977"/>
                      </a:cubicBezTo>
                      <a:cubicBezTo>
                        <a:pt x="1073238" y="257104"/>
                        <a:pt x="1034838" y="248478"/>
                        <a:pt x="1021976" y="242047"/>
                      </a:cubicBezTo>
                      <a:cubicBezTo>
                        <a:pt x="983997" y="223058"/>
                        <a:pt x="1006487" y="220128"/>
                        <a:pt x="959223" y="215153"/>
                      </a:cubicBezTo>
                      <a:cubicBezTo>
                        <a:pt x="914547" y="210450"/>
                        <a:pt x="869576" y="209176"/>
                        <a:pt x="824753" y="206188"/>
                      </a:cubicBezTo>
                      <a:cubicBezTo>
                        <a:pt x="808013" y="195028"/>
                        <a:pt x="781115" y="179638"/>
                        <a:pt x="770964" y="161365"/>
                      </a:cubicBezTo>
                      <a:cubicBezTo>
                        <a:pt x="761786" y="144844"/>
                        <a:pt x="753035" y="107577"/>
                        <a:pt x="753035" y="107577"/>
                      </a:cubicBezTo>
                      <a:cubicBezTo>
                        <a:pt x="700311" y="112370"/>
                        <a:pt x="644249" y="125103"/>
                        <a:pt x="591670" y="107577"/>
                      </a:cubicBezTo>
                      <a:cubicBezTo>
                        <a:pt x="583652" y="104904"/>
                        <a:pt x="579717" y="95624"/>
                        <a:pt x="573741" y="89647"/>
                      </a:cubicBezTo>
                      <a:cubicBezTo>
                        <a:pt x="567764" y="71718"/>
                        <a:pt x="571536" y="46342"/>
                        <a:pt x="555811" y="35859"/>
                      </a:cubicBezTo>
                      <a:lnTo>
                        <a:pt x="502023" y="0"/>
                      </a:lnTo>
                      <a:cubicBezTo>
                        <a:pt x="478117" y="11953"/>
                        <a:pt x="452544" y="21033"/>
                        <a:pt x="430305" y="35859"/>
                      </a:cubicBezTo>
                      <a:lnTo>
                        <a:pt x="430305" y="6275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56" name="Oval 1155"/>
                <p:cNvSpPr/>
                <p:nvPr/>
              </p:nvSpPr>
              <p:spPr>
                <a:xfrm>
                  <a:off x="3838421" y="-575781"/>
                  <a:ext cx="470861" cy="3622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  <p:grpSp>
            <p:nvGrpSpPr>
              <p:cNvPr id="1149" name="Group 1148"/>
              <p:cNvGrpSpPr/>
              <p:nvPr/>
            </p:nvGrpSpPr>
            <p:grpSpPr>
              <a:xfrm>
                <a:off x="4976812" y="608129"/>
                <a:ext cx="203288" cy="184783"/>
                <a:chOff x="883893" y="2924200"/>
                <a:chExt cx="203288" cy="184783"/>
              </a:xfrm>
            </p:grpSpPr>
            <p:sp>
              <p:nvSpPr>
                <p:cNvPr id="1150" name="Freeform 590"/>
                <p:cNvSpPr/>
                <p:nvPr/>
              </p:nvSpPr>
              <p:spPr>
                <a:xfrm>
                  <a:off x="883893" y="3093630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51" name="Freeform 591"/>
                <p:cNvSpPr/>
                <p:nvPr/>
              </p:nvSpPr>
              <p:spPr>
                <a:xfrm>
                  <a:off x="1039737" y="3054926"/>
                  <a:ext cx="27311" cy="6193"/>
                </a:xfrm>
                <a:custGeom>
                  <a:avLst/>
                  <a:gdLst>
                    <a:gd name="connsiteX0" fmla="*/ 271 w 101119"/>
                    <a:gd name="connsiteY0" fmla="*/ 11759 h 21089"/>
                    <a:gd name="connsiteX1" fmla="*/ 71989 w 101119"/>
                    <a:gd name="connsiteY1" fmla="*/ 20724 h 21089"/>
                    <a:gd name="connsiteX2" fmla="*/ 98883 w 101119"/>
                    <a:gd name="connsiteY2" fmla="*/ 2794 h 21089"/>
                    <a:gd name="connsiteX3" fmla="*/ 271 w 101119"/>
                    <a:gd name="connsiteY3" fmla="*/ 11759 h 2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19" h="21089">
                      <a:moveTo>
                        <a:pt x="271" y="11759"/>
                      </a:moveTo>
                      <a:cubicBezTo>
                        <a:pt x="-4211" y="14747"/>
                        <a:pt x="47996" y="22905"/>
                        <a:pt x="71989" y="20724"/>
                      </a:cubicBezTo>
                      <a:cubicBezTo>
                        <a:pt x="82719" y="19749"/>
                        <a:pt x="108887" y="6796"/>
                        <a:pt x="98883" y="2794"/>
                      </a:cubicBezTo>
                      <a:cubicBezTo>
                        <a:pt x="76687" y="-6085"/>
                        <a:pt x="4753" y="8771"/>
                        <a:pt x="271" y="11759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52" name="Freeform 592"/>
                <p:cNvSpPr/>
                <p:nvPr/>
              </p:nvSpPr>
              <p:spPr>
                <a:xfrm>
                  <a:off x="1064662" y="2992452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53" name="Arc 1152"/>
                <p:cNvSpPr/>
                <p:nvPr/>
              </p:nvSpPr>
              <p:spPr>
                <a:xfrm rot="10383211">
                  <a:off x="931607" y="2924200"/>
                  <a:ext cx="50846" cy="21060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  <p:sp>
              <p:nvSpPr>
                <p:cNvPr id="1154" name="Freeform 592"/>
                <p:cNvSpPr/>
                <p:nvPr/>
              </p:nvSpPr>
              <p:spPr>
                <a:xfrm>
                  <a:off x="982602" y="3097960"/>
                  <a:ext cx="22519" cy="11023"/>
                </a:xfrm>
                <a:custGeom>
                  <a:avLst/>
                  <a:gdLst>
                    <a:gd name="connsiteX0" fmla="*/ 39 w 83378"/>
                    <a:gd name="connsiteY0" fmla="*/ 36933 h 37538"/>
                    <a:gd name="connsiteX1" fmla="*/ 71757 w 83378"/>
                    <a:gd name="connsiteY1" fmla="*/ 27968 h 37538"/>
                    <a:gd name="connsiteX2" fmla="*/ 80721 w 83378"/>
                    <a:gd name="connsiteY2" fmla="*/ 1074 h 37538"/>
                    <a:gd name="connsiteX3" fmla="*/ 62792 w 83378"/>
                    <a:gd name="connsiteY3" fmla="*/ 19004 h 37538"/>
                    <a:gd name="connsiteX4" fmla="*/ 39 w 83378"/>
                    <a:gd name="connsiteY4" fmla="*/ 36933 h 3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78" h="37538">
                      <a:moveTo>
                        <a:pt x="39" y="36933"/>
                      </a:moveTo>
                      <a:cubicBezTo>
                        <a:pt x="1533" y="38427"/>
                        <a:pt x="49741" y="37753"/>
                        <a:pt x="71757" y="27968"/>
                      </a:cubicBezTo>
                      <a:cubicBezTo>
                        <a:pt x="80392" y="24130"/>
                        <a:pt x="87403" y="7755"/>
                        <a:pt x="80721" y="1074"/>
                      </a:cubicBezTo>
                      <a:cubicBezTo>
                        <a:pt x="74744" y="-4902"/>
                        <a:pt x="70640" y="15865"/>
                        <a:pt x="62792" y="19004"/>
                      </a:cubicBezTo>
                      <a:cubicBezTo>
                        <a:pt x="39913" y="28156"/>
                        <a:pt x="-1455" y="35439"/>
                        <a:pt x="39" y="36933"/>
                      </a:cubicBezTo>
                      <a:close/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12"/>
                </a:p>
              </p:txBody>
            </p:sp>
          </p:grpSp>
        </p:grpSp>
        <p:grpSp>
          <p:nvGrpSpPr>
            <p:cNvPr id="1045" name="Group 1044"/>
            <p:cNvGrpSpPr/>
            <p:nvPr/>
          </p:nvGrpSpPr>
          <p:grpSpPr>
            <a:xfrm>
              <a:off x="1260933" y="943092"/>
              <a:ext cx="317180" cy="271152"/>
              <a:chOff x="3480754" y="-805280"/>
              <a:chExt cx="1186202" cy="932663"/>
            </a:xfrm>
          </p:grpSpPr>
          <p:sp>
            <p:nvSpPr>
              <p:cNvPr id="1146" name="Freeform 280"/>
              <p:cNvSpPr/>
              <p:nvPr/>
            </p:nvSpPr>
            <p:spPr>
              <a:xfrm>
                <a:off x="3480754" y="-805280"/>
                <a:ext cx="1186202" cy="932663"/>
              </a:xfrm>
              <a:custGeom>
                <a:avLst/>
                <a:gdLst>
                  <a:gd name="connsiteX0" fmla="*/ 430305 w 1102658"/>
                  <a:gd name="connsiteY0" fmla="*/ 62753 h 842683"/>
                  <a:gd name="connsiteX1" fmla="*/ 313764 w 1102658"/>
                  <a:gd name="connsiteY1" fmla="*/ 53788 h 842683"/>
                  <a:gd name="connsiteX2" fmla="*/ 259976 w 1102658"/>
                  <a:gd name="connsiteY2" fmla="*/ 62753 h 842683"/>
                  <a:gd name="connsiteX3" fmla="*/ 224117 w 1102658"/>
                  <a:gd name="connsiteY3" fmla="*/ 161365 h 842683"/>
                  <a:gd name="connsiteX4" fmla="*/ 170329 w 1102658"/>
                  <a:gd name="connsiteY4" fmla="*/ 179294 h 842683"/>
                  <a:gd name="connsiteX5" fmla="*/ 125505 w 1102658"/>
                  <a:gd name="connsiteY5" fmla="*/ 215153 h 842683"/>
                  <a:gd name="connsiteX6" fmla="*/ 134470 w 1102658"/>
                  <a:gd name="connsiteY6" fmla="*/ 242047 h 842683"/>
                  <a:gd name="connsiteX7" fmla="*/ 152400 w 1102658"/>
                  <a:gd name="connsiteY7" fmla="*/ 259977 h 842683"/>
                  <a:gd name="connsiteX8" fmla="*/ 143435 w 1102658"/>
                  <a:gd name="connsiteY8" fmla="*/ 322730 h 842683"/>
                  <a:gd name="connsiteX9" fmla="*/ 125505 w 1102658"/>
                  <a:gd name="connsiteY9" fmla="*/ 340659 h 842683"/>
                  <a:gd name="connsiteX10" fmla="*/ 116541 w 1102658"/>
                  <a:gd name="connsiteY10" fmla="*/ 367553 h 842683"/>
                  <a:gd name="connsiteX11" fmla="*/ 62753 w 1102658"/>
                  <a:gd name="connsiteY11" fmla="*/ 403412 h 842683"/>
                  <a:gd name="connsiteX12" fmla="*/ 44823 w 1102658"/>
                  <a:gd name="connsiteY12" fmla="*/ 421341 h 842683"/>
                  <a:gd name="connsiteX13" fmla="*/ 35858 w 1102658"/>
                  <a:gd name="connsiteY13" fmla="*/ 448235 h 842683"/>
                  <a:gd name="connsiteX14" fmla="*/ 17929 w 1102658"/>
                  <a:gd name="connsiteY14" fmla="*/ 466165 h 842683"/>
                  <a:gd name="connsiteX15" fmla="*/ 8964 w 1102658"/>
                  <a:gd name="connsiteY15" fmla="*/ 519953 h 842683"/>
                  <a:gd name="connsiteX16" fmla="*/ 0 w 1102658"/>
                  <a:gd name="connsiteY16" fmla="*/ 546847 h 842683"/>
                  <a:gd name="connsiteX17" fmla="*/ 17929 w 1102658"/>
                  <a:gd name="connsiteY17" fmla="*/ 573741 h 842683"/>
                  <a:gd name="connsiteX18" fmla="*/ 53788 w 1102658"/>
                  <a:gd name="connsiteY18" fmla="*/ 582706 h 842683"/>
                  <a:gd name="connsiteX19" fmla="*/ 62753 w 1102658"/>
                  <a:gd name="connsiteY19" fmla="*/ 654424 h 842683"/>
                  <a:gd name="connsiteX20" fmla="*/ 89647 w 1102658"/>
                  <a:gd name="connsiteY20" fmla="*/ 672353 h 842683"/>
                  <a:gd name="connsiteX21" fmla="*/ 143435 w 1102658"/>
                  <a:gd name="connsiteY21" fmla="*/ 690283 h 842683"/>
                  <a:gd name="connsiteX22" fmla="*/ 197223 w 1102658"/>
                  <a:gd name="connsiteY22" fmla="*/ 779930 h 842683"/>
                  <a:gd name="connsiteX23" fmla="*/ 233082 w 1102658"/>
                  <a:gd name="connsiteY23" fmla="*/ 788894 h 842683"/>
                  <a:gd name="connsiteX24" fmla="*/ 358588 w 1102658"/>
                  <a:gd name="connsiteY24" fmla="*/ 779930 h 842683"/>
                  <a:gd name="connsiteX25" fmla="*/ 385482 w 1102658"/>
                  <a:gd name="connsiteY25" fmla="*/ 770965 h 842683"/>
                  <a:gd name="connsiteX26" fmla="*/ 448235 w 1102658"/>
                  <a:gd name="connsiteY26" fmla="*/ 762000 h 842683"/>
                  <a:gd name="connsiteX27" fmla="*/ 502023 w 1102658"/>
                  <a:gd name="connsiteY27" fmla="*/ 770965 h 842683"/>
                  <a:gd name="connsiteX28" fmla="*/ 537882 w 1102658"/>
                  <a:gd name="connsiteY28" fmla="*/ 806824 h 842683"/>
                  <a:gd name="connsiteX29" fmla="*/ 546847 w 1102658"/>
                  <a:gd name="connsiteY29" fmla="*/ 833718 h 842683"/>
                  <a:gd name="connsiteX30" fmla="*/ 573741 w 1102658"/>
                  <a:gd name="connsiteY30" fmla="*/ 842683 h 842683"/>
                  <a:gd name="connsiteX31" fmla="*/ 672353 w 1102658"/>
                  <a:gd name="connsiteY31" fmla="*/ 833718 h 842683"/>
                  <a:gd name="connsiteX32" fmla="*/ 941294 w 1102658"/>
                  <a:gd name="connsiteY32" fmla="*/ 779930 h 842683"/>
                  <a:gd name="connsiteX33" fmla="*/ 1013011 w 1102658"/>
                  <a:gd name="connsiteY33" fmla="*/ 753035 h 842683"/>
                  <a:gd name="connsiteX34" fmla="*/ 1021976 w 1102658"/>
                  <a:gd name="connsiteY34" fmla="*/ 726141 h 842683"/>
                  <a:gd name="connsiteX35" fmla="*/ 1013011 w 1102658"/>
                  <a:gd name="connsiteY35" fmla="*/ 663388 h 842683"/>
                  <a:gd name="connsiteX36" fmla="*/ 1004047 w 1102658"/>
                  <a:gd name="connsiteY36" fmla="*/ 636494 h 842683"/>
                  <a:gd name="connsiteX37" fmla="*/ 1013011 w 1102658"/>
                  <a:gd name="connsiteY37" fmla="*/ 609600 h 842683"/>
                  <a:gd name="connsiteX38" fmla="*/ 1048870 w 1102658"/>
                  <a:gd name="connsiteY38" fmla="*/ 600635 h 842683"/>
                  <a:gd name="connsiteX39" fmla="*/ 1057835 w 1102658"/>
                  <a:gd name="connsiteY39" fmla="*/ 573741 h 842683"/>
                  <a:gd name="connsiteX40" fmla="*/ 1013011 w 1102658"/>
                  <a:gd name="connsiteY40" fmla="*/ 546847 h 842683"/>
                  <a:gd name="connsiteX41" fmla="*/ 986117 w 1102658"/>
                  <a:gd name="connsiteY41" fmla="*/ 519953 h 842683"/>
                  <a:gd name="connsiteX42" fmla="*/ 995082 w 1102658"/>
                  <a:gd name="connsiteY42" fmla="*/ 484094 h 842683"/>
                  <a:gd name="connsiteX43" fmla="*/ 1030941 w 1102658"/>
                  <a:gd name="connsiteY43" fmla="*/ 439271 h 842683"/>
                  <a:gd name="connsiteX44" fmla="*/ 1084729 w 1102658"/>
                  <a:gd name="connsiteY44" fmla="*/ 367553 h 842683"/>
                  <a:gd name="connsiteX45" fmla="*/ 1102658 w 1102658"/>
                  <a:gd name="connsiteY45" fmla="*/ 313765 h 842683"/>
                  <a:gd name="connsiteX46" fmla="*/ 1084729 w 1102658"/>
                  <a:gd name="connsiteY46" fmla="*/ 259977 h 842683"/>
                  <a:gd name="connsiteX47" fmla="*/ 1021976 w 1102658"/>
                  <a:gd name="connsiteY47" fmla="*/ 242047 h 842683"/>
                  <a:gd name="connsiteX48" fmla="*/ 959223 w 1102658"/>
                  <a:gd name="connsiteY48" fmla="*/ 215153 h 842683"/>
                  <a:gd name="connsiteX49" fmla="*/ 824753 w 1102658"/>
                  <a:gd name="connsiteY49" fmla="*/ 206188 h 842683"/>
                  <a:gd name="connsiteX50" fmla="*/ 770964 w 1102658"/>
                  <a:gd name="connsiteY50" fmla="*/ 161365 h 842683"/>
                  <a:gd name="connsiteX51" fmla="*/ 753035 w 1102658"/>
                  <a:gd name="connsiteY51" fmla="*/ 107577 h 842683"/>
                  <a:gd name="connsiteX52" fmla="*/ 591670 w 1102658"/>
                  <a:gd name="connsiteY52" fmla="*/ 107577 h 842683"/>
                  <a:gd name="connsiteX53" fmla="*/ 573741 w 1102658"/>
                  <a:gd name="connsiteY53" fmla="*/ 89647 h 842683"/>
                  <a:gd name="connsiteX54" fmla="*/ 555811 w 1102658"/>
                  <a:gd name="connsiteY54" fmla="*/ 35859 h 842683"/>
                  <a:gd name="connsiteX55" fmla="*/ 502023 w 1102658"/>
                  <a:gd name="connsiteY55" fmla="*/ 0 h 842683"/>
                  <a:gd name="connsiteX56" fmla="*/ 430305 w 1102658"/>
                  <a:gd name="connsiteY56" fmla="*/ 35859 h 842683"/>
                  <a:gd name="connsiteX57" fmla="*/ 430305 w 1102658"/>
                  <a:gd name="connsiteY57" fmla="*/ 62753 h 84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2658" h="842683">
                    <a:moveTo>
                      <a:pt x="430305" y="62753"/>
                    </a:moveTo>
                    <a:cubicBezTo>
                      <a:pt x="391458" y="59765"/>
                      <a:pt x="352726" y="53788"/>
                      <a:pt x="313764" y="53788"/>
                    </a:cubicBezTo>
                    <a:cubicBezTo>
                      <a:pt x="295587" y="53788"/>
                      <a:pt x="272052" y="49167"/>
                      <a:pt x="259976" y="62753"/>
                    </a:cubicBezTo>
                    <a:cubicBezTo>
                      <a:pt x="247778" y="76476"/>
                      <a:pt x="252068" y="143896"/>
                      <a:pt x="224117" y="161365"/>
                    </a:cubicBezTo>
                    <a:cubicBezTo>
                      <a:pt x="208090" y="171381"/>
                      <a:pt x="170329" y="179294"/>
                      <a:pt x="170329" y="179294"/>
                    </a:cubicBezTo>
                    <a:cubicBezTo>
                      <a:pt x="166466" y="181869"/>
                      <a:pt x="127470" y="205329"/>
                      <a:pt x="125505" y="215153"/>
                    </a:cubicBezTo>
                    <a:cubicBezTo>
                      <a:pt x="123652" y="224419"/>
                      <a:pt x="129608" y="233944"/>
                      <a:pt x="134470" y="242047"/>
                    </a:cubicBezTo>
                    <a:cubicBezTo>
                      <a:pt x="138819" y="249295"/>
                      <a:pt x="146423" y="254000"/>
                      <a:pt x="152400" y="259977"/>
                    </a:cubicBezTo>
                    <a:cubicBezTo>
                      <a:pt x="149412" y="280895"/>
                      <a:pt x="150117" y="302684"/>
                      <a:pt x="143435" y="322730"/>
                    </a:cubicBezTo>
                    <a:cubicBezTo>
                      <a:pt x="140762" y="330748"/>
                      <a:pt x="129854" y="333411"/>
                      <a:pt x="125505" y="340659"/>
                    </a:cubicBezTo>
                    <a:cubicBezTo>
                      <a:pt x="120643" y="348762"/>
                      <a:pt x="123223" y="360871"/>
                      <a:pt x="116541" y="367553"/>
                    </a:cubicBezTo>
                    <a:cubicBezTo>
                      <a:pt x="101304" y="382790"/>
                      <a:pt x="77990" y="388175"/>
                      <a:pt x="62753" y="403412"/>
                    </a:cubicBezTo>
                    <a:lnTo>
                      <a:pt x="44823" y="421341"/>
                    </a:lnTo>
                    <a:cubicBezTo>
                      <a:pt x="41835" y="430306"/>
                      <a:pt x="40720" y="440132"/>
                      <a:pt x="35858" y="448235"/>
                    </a:cubicBezTo>
                    <a:cubicBezTo>
                      <a:pt x="31510" y="455483"/>
                      <a:pt x="20897" y="458251"/>
                      <a:pt x="17929" y="466165"/>
                    </a:cubicBezTo>
                    <a:cubicBezTo>
                      <a:pt x="11547" y="483184"/>
                      <a:pt x="12907" y="502209"/>
                      <a:pt x="8964" y="519953"/>
                    </a:cubicBezTo>
                    <a:cubicBezTo>
                      <a:pt x="6914" y="529178"/>
                      <a:pt x="2988" y="537882"/>
                      <a:pt x="0" y="546847"/>
                    </a:cubicBezTo>
                    <a:cubicBezTo>
                      <a:pt x="5976" y="555812"/>
                      <a:pt x="8964" y="567765"/>
                      <a:pt x="17929" y="573741"/>
                    </a:cubicBezTo>
                    <a:cubicBezTo>
                      <a:pt x="28181" y="580575"/>
                      <a:pt x="47804" y="571936"/>
                      <a:pt x="53788" y="582706"/>
                    </a:cubicBezTo>
                    <a:cubicBezTo>
                      <a:pt x="65488" y="603766"/>
                      <a:pt x="53805" y="632055"/>
                      <a:pt x="62753" y="654424"/>
                    </a:cubicBezTo>
                    <a:cubicBezTo>
                      <a:pt x="66754" y="664428"/>
                      <a:pt x="79801" y="667977"/>
                      <a:pt x="89647" y="672353"/>
                    </a:cubicBezTo>
                    <a:cubicBezTo>
                      <a:pt x="106917" y="680029"/>
                      <a:pt x="143435" y="690283"/>
                      <a:pt x="143435" y="690283"/>
                    </a:cubicBezTo>
                    <a:cubicBezTo>
                      <a:pt x="151701" y="715081"/>
                      <a:pt x="161425" y="770981"/>
                      <a:pt x="197223" y="779930"/>
                    </a:cubicBezTo>
                    <a:lnTo>
                      <a:pt x="233082" y="788894"/>
                    </a:lnTo>
                    <a:cubicBezTo>
                      <a:pt x="274917" y="785906"/>
                      <a:pt x="316933" y="784830"/>
                      <a:pt x="358588" y="779930"/>
                    </a:cubicBezTo>
                    <a:cubicBezTo>
                      <a:pt x="367973" y="778826"/>
                      <a:pt x="376216" y="772818"/>
                      <a:pt x="385482" y="770965"/>
                    </a:cubicBezTo>
                    <a:cubicBezTo>
                      <a:pt x="406202" y="766821"/>
                      <a:pt x="427317" y="764988"/>
                      <a:pt x="448235" y="762000"/>
                    </a:cubicBezTo>
                    <a:cubicBezTo>
                      <a:pt x="466164" y="764988"/>
                      <a:pt x="485765" y="762836"/>
                      <a:pt x="502023" y="770965"/>
                    </a:cubicBezTo>
                    <a:cubicBezTo>
                      <a:pt x="517142" y="778525"/>
                      <a:pt x="537882" y="806824"/>
                      <a:pt x="537882" y="806824"/>
                    </a:cubicBezTo>
                    <a:cubicBezTo>
                      <a:pt x="540870" y="815789"/>
                      <a:pt x="540165" y="827036"/>
                      <a:pt x="546847" y="833718"/>
                    </a:cubicBezTo>
                    <a:cubicBezTo>
                      <a:pt x="553529" y="840400"/>
                      <a:pt x="564291" y="842683"/>
                      <a:pt x="573741" y="842683"/>
                    </a:cubicBezTo>
                    <a:cubicBezTo>
                      <a:pt x="606747" y="842683"/>
                      <a:pt x="639482" y="836706"/>
                      <a:pt x="672353" y="833718"/>
                    </a:cubicBezTo>
                    <a:cubicBezTo>
                      <a:pt x="786020" y="757939"/>
                      <a:pt x="704667" y="799648"/>
                      <a:pt x="941294" y="779930"/>
                    </a:cubicBezTo>
                    <a:cubicBezTo>
                      <a:pt x="965593" y="775070"/>
                      <a:pt x="995423" y="775020"/>
                      <a:pt x="1013011" y="753035"/>
                    </a:cubicBezTo>
                    <a:cubicBezTo>
                      <a:pt x="1018914" y="745656"/>
                      <a:pt x="1018988" y="735106"/>
                      <a:pt x="1021976" y="726141"/>
                    </a:cubicBezTo>
                    <a:cubicBezTo>
                      <a:pt x="1018988" y="705223"/>
                      <a:pt x="1017155" y="684108"/>
                      <a:pt x="1013011" y="663388"/>
                    </a:cubicBezTo>
                    <a:cubicBezTo>
                      <a:pt x="1011158" y="654122"/>
                      <a:pt x="1004047" y="645944"/>
                      <a:pt x="1004047" y="636494"/>
                    </a:cubicBezTo>
                    <a:cubicBezTo>
                      <a:pt x="1004047" y="627044"/>
                      <a:pt x="1005632" y="615503"/>
                      <a:pt x="1013011" y="609600"/>
                    </a:cubicBezTo>
                    <a:cubicBezTo>
                      <a:pt x="1022632" y="601903"/>
                      <a:pt x="1036917" y="603623"/>
                      <a:pt x="1048870" y="600635"/>
                    </a:cubicBezTo>
                    <a:cubicBezTo>
                      <a:pt x="1051858" y="591670"/>
                      <a:pt x="1059688" y="583007"/>
                      <a:pt x="1057835" y="573741"/>
                    </a:cubicBezTo>
                    <a:cubicBezTo>
                      <a:pt x="1054319" y="556163"/>
                      <a:pt x="1024337" y="550623"/>
                      <a:pt x="1013011" y="546847"/>
                    </a:cubicBezTo>
                    <a:cubicBezTo>
                      <a:pt x="1004046" y="537882"/>
                      <a:pt x="989600" y="532143"/>
                      <a:pt x="986117" y="519953"/>
                    </a:cubicBezTo>
                    <a:cubicBezTo>
                      <a:pt x="982732" y="508106"/>
                      <a:pt x="991697" y="495941"/>
                      <a:pt x="995082" y="484094"/>
                    </a:cubicBezTo>
                    <a:cubicBezTo>
                      <a:pt x="1006669" y="443542"/>
                      <a:pt x="997080" y="466360"/>
                      <a:pt x="1030941" y="439271"/>
                    </a:cubicBezTo>
                    <a:cubicBezTo>
                      <a:pt x="1050247" y="423826"/>
                      <a:pt x="1079517" y="383190"/>
                      <a:pt x="1084729" y="367553"/>
                    </a:cubicBezTo>
                    <a:lnTo>
                      <a:pt x="1102658" y="313765"/>
                    </a:lnTo>
                    <a:cubicBezTo>
                      <a:pt x="1096682" y="295836"/>
                      <a:pt x="1103064" y="264561"/>
                      <a:pt x="1084729" y="259977"/>
                    </a:cubicBezTo>
                    <a:cubicBezTo>
                      <a:pt x="1073238" y="257104"/>
                      <a:pt x="1034838" y="248478"/>
                      <a:pt x="1021976" y="242047"/>
                    </a:cubicBezTo>
                    <a:cubicBezTo>
                      <a:pt x="983997" y="223058"/>
                      <a:pt x="1006487" y="220128"/>
                      <a:pt x="959223" y="215153"/>
                    </a:cubicBezTo>
                    <a:cubicBezTo>
                      <a:pt x="914547" y="210450"/>
                      <a:pt x="869576" y="209176"/>
                      <a:pt x="824753" y="206188"/>
                    </a:cubicBezTo>
                    <a:cubicBezTo>
                      <a:pt x="808013" y="195028"/>
                      <a:pt x="781115" y="179638"/>
                      <a:pt x="770964" y="161365"/>
                    </a:cubicBezTo>
                    <a:cubicBezTo>
                      <a:pt x="761786" y="144844"/>
                      <a:pt x="753035" y="107577"/>
                      <a:pt x="753035" y="107577"/>
                    </a:cubicBezTo>
                    <a:cubicBezTo>
                      <a:pt x="700311" y="112370"/>
                      <a:pt x="644249" y="125103"/>
                      <a:pt x="591670" y="107577"/>
                    </a:cubicBezTo>
                    <a:cubicBezTo>
                      <a:pt x="583652" y="104904"/>
                      <a:pt x="579717" y="95624"/>
                      <a:pt x="573741" y="89647"/>
                    </a:cubicBezTo>
                    <a:cubicBezTo>
                      <a:pt x="567764" y="71718"/>
                      <a:pt x="571536" y="46342"/>
                      <a:pt x="555811" y="35859"/>
                    </a:cubicBezTo>
                    <a:lnTo>
                      <a:pt x="502023" y="0"/>
                    </a:lnTo>
                    <a:cubicBezTo>
                      <a:pt x="478117" y="11953"/>
                      <a:pt x="452544" y="21033"/>
                      <a:pt x="430305" y="35859"/>
                    </a:cubicBezTo>
                    <a:lnTo>
                      <a:pt x="430305" y="6275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47" name="Oval 1146"/>
              <p:cNvSpPr/>
              <p:nvPr/>
            </p:nvSpPr>
            <p:spPr>
              <a:xfrm>
                <a:off x="3838421" y="-575781"/>
                <a:ext cx="470861" cy="362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46" name="Group 1045"/>
            <p:cNvGrpSpPr/>
            <p:nvPr/>
          </p:nvGrpSpPr>
          <p:grpSpPr>
            <a:xfrm>
              <a:off x="1139934" y="605478"/>
              <a:ext cx="317180" cy="271152"/>
              <a:chOff x="3480754" y="-805280"/>
              <a:chExt cx="1186202" cy="932663"/>
            </a:xfrm>
          </p:grpSpPr>
          <p:sp>
            <p:nvSpPr>
              <p:cNvPr id="1144" name="Freeform 280"/>
              <p:cNvSpPr/>
              <p:nvPr/>
            </p:nvSpPr>
            <p:spPr>
              <a:xfrm>
                <a:off x="3480754" y="-805280"/>
                <a:ext cx="1186202" cy="932663"/>
              </a:xfrm>
              <a:custGeom>
                <a:avLst/>
                <a:gdLst>
                  <a:gd name="connsiteX0" fmla="*/ 430305 w 1102658"/>
                  <a:gd name="connsiteY0" fmla="*/ 62753 h 842683"/>
                  <a:gd name="connsiteX1" fmla="*/ 313764 w 1102658"/>
                  <a:gd name="connsiteY1" fmla="*/ 53788 h 842683"/>
                  <a:gd name="connsiteX2" fmla="*/ 259976 w 1102658"/>
                  <a:gd name="connsiteY2" fmla="*/ 62753 h 842683"/>
                  <a:gd name="connsiteX3" fmla="*/ 224117 w 1102658"/>
                  <a:gd name="connsiteY3" fmla="*/ 161365 h 842683"/>
                  <a:gd name="connsiteX4" fmla="*/ 170329 w 1102658"/>
                  <a:gd name="connsiteY4" fmla="*/ 179294 h 842683"/>
                  <a:gd name="connsiteX5" fmla="*/ 125505 w 1102658"/>
                  <a:gd name="connsiteY5" fmla="*/ 215153 h 842683"/>
                  <a:gd name="connsiteX6" fmla="*/ 134470 w 1102658"/>
                  <a:gd name="connsiteY6" fmla="*/ 242047 h 842683"/>
                  <a:gd name="connsiteX7" fmla="*/ 152400 w 1102658"/>
                  <a:gd name="connsiteY7" fmla="*/ 259977 h 842683"/>
                  <a:gd name="connsiteX8" fmla="*/ 143435 w 1102658"/>
                  <a:gd name="connsiteY8" fmla="*/ 322730 h 842683"/>
                  <a:gd name="connsiteX9" fmla="*/ 125505 w 1102658"/>
                  <a:gd name="connsiteY9" fmla="*/ 340659 h 842683"/>
                  <a:gd name="connsiteX10" fmla="*/ 116541 w 1102658"/>
                  <a:gd name="connsiteY10" fmla="*/ 367553 h 842683"/>
                  <a:gd name="connsiteX11" fmla="*/ 62753 w 1102658"/>
                  <a:gd name="connsiteY11" fmla="*/ 403412 h 842683"/>
                  <a:gd name="connsiteX12" fmla="*/ 44823 w 1102658"/>
                  <a:gd name="connsiteY12" fmla="*/ 421341 h 842683"/>
                  <a:gd name="connsiteX13" fmla="*/ 35858 w 1102658"/>
                  <a:gd name="connsiteY13" fmla="*/ 448235 h 842683"/>
                  <a:gd name="connsiteX14" fmla="*/ 17929 w 1102658"/>
                  <a:gd name="connsiteY14" fmla="*/ 466165 h 842683"/>
                  <a:gd name="connsiteX15" fmla="*/ 8964 w 1102658"/>
                  <a:gd name="connsiteY15" fmla="*/ 519953 h 842683"/>
                  <a:gd name="connsiteX16" fmla="*/ 0 w 1102658"/>
                  <a:gd name="connsiteY16" fmla="*/ 546847 h 842683"/>
                  <a:gd name="connsiteX17" fmla="*/ 17929 w 1102658"/>
                  <a:gd name="connsiteY17" fmla="*/ 573741 h 842683"/>
                  <a:gd name="connsiteX18" fmla="*/ 53788 w 1102658"/>
                  <a:gd name="connsiteY18" fmla="*/ 582706 h 842683"/>
                  <a:gd name="connsiteX19" fmla="*/ 62753 w 1102658"/>
                  <a:gd name="connsiteY19" fmla="*/ 654424 h 842683"/>
                  <a:gd name="connsiteX20" fmla="*/ 89647 w 1102658"/>
                  <a:gd name="connsiteY20" fmla="*/ 672353 h 842683"/>
                  <a:gd name="connsiteX21" fmla="*/ 143435 w 1102658"/>
                  <a:gd name="connsiteY21" fmla="*/ 690283 h 842683"/>
                  <a:gd name="connsiteX22" fmla="*/ 197223 w 1102658"/>
                  <a:gd name="connsiteY22" fmla="*/ 779930 h 842683"/>
                  <a:gd name="connsiteX23" fmla="*/ 233082 w 1102658"/>
                  <a:gd name="connsiteY23" fmla="*/ 788894 h 842683"/>
                  <a:gd name="connsiteX24" fmla="*/ 358588 w 1102658"/>
                  <a:gd name="connsiteY24" fmla="*/ 779930 h 842683"/>
                  <a:gd name="connsiteX25" fmla="*/ 385482 w 1102658"/>
                  <a:gd name="connsiteY25" fmla="*/ 770965 h 842683"/>
                  <a:gd name="connsiteX26" fmla="*/ 448235 w 1102658"/>
                  <a:gd name="connsiteY26" fmla="*/ 762000 h 842683"/>
                  <a:gd name="connsiteX27" fmla="*/ 502023 w 1102658"/>
                  <a:gd name="connsiteY27" fmla="*/ 770965 h 842683"/>
                  <a:gd name="connsiteX28" fmla="*/ 537882 w 1102658"/>
                  <a:gd name="connsiteY28" fmla="*/ 806824 h 842683"/>
                  <a:gd name="connsiteX29" fmla="*/ 546847 w 1102658"/>
                  <a:gd name="connsiteY29" fmla="*/ 833718 h 842683"/>
                  <a:gd name="connsiteX30" fmla="*/ 573741 w 1102658"/>
                  <a:gd name="connsiteY30" fmla="*/ 842683 h 842683"/>
                  <a:gd name="connsiteX31" fmla="*/ 672353 w 1102658"/>
                  <a:gd name="connsiteY31" fmla="*/ 833718 h 842683"/>
                  <a:gd name="connsiteX32" fmla="*/ 941294 w 1102658"/>
                  <a:gd name="connsiteY32" fmla="*/ 779930 h 842683"/>
                  <a:gd name="connsiteX33" fmla="*/ 1013011 w 1102658"/>
                  <a:gd name="connsiteY33" fmla="*/ 753035 h 842683"/>
                  <a:gd name="connsiteX34" fmla="*/ 1021976 w 1102658"/>
                  <a:gd name="connsiteY34" fmla="*/ 726141 h 842683"/>
                  <a:gd name="connsiteX35" fmla="*/ 1013011 w 1102658"/>
                  <a:gd name="connsiteY35" fmla="*/ 663388 h 842683"/>
                  <a:gd name="connsiteX36" fmla="*/ 1004047 w 1102658"/>
                  <a:gd name="connsiteY36" fmla="*/ 636494 h 842683"/>
                  <a:gd name="connsiteX37" fmla="*/ 1013011 w 1102658"/>
                  <a:gd name="connsiteY37" fmla="*/ 609600 h 842683"/>
                  <a:gd name="connsiteX38" fmla="*/ 1048870 w 1102658"/>
                  <a:gd name="connsiteY38" fmla="*/ 600635 h 842683"/>
                  <a:gd name="connsiteX39" fmla="*/ 1057835 w 1102658"/>
                  <a:gd name="connsiteY39" fmla="*/ 573741 h 842683"/>
                  <a:gd name="connsiteX40" fmla="*/ 1013011 w 1102658"/>
                  <a:gd name="connsiteY40" fmla="*/ 546847 h 842683"/>
                  <a:gd name="connsiteX41" fmla="*/ 986117 w 1102658"/>
                  <a:gd name="connsiteY41" fmla="*/ 519953 h 842683"/>
                  <a:gd name="connsiteX42" fmla="*/ 995082 w 1102658"/>
                  <a:gd name="connsiteY42" fmla="*/ 484094 h 842683"/>
                  <a:gd name="connsiteX43" fmla="*/ 1030941 w 1102658"/>
                  <a:gd name="connsiteY43" fmla="*/ 439271 h 842683"/>
                  <a:gd name="connsiteX44" fmla="*/ 1084729 w 1102658"/>
                  <a:gd name="connsiteY44" fmla="*/ 367553 h 842683"/>
                  <a:gd name="connsiteX45" fmla="*/ 1102658 w 1102658"/>
                  <a:gd name="connsiteY45" fmla="*/ 313765 h 842683"/>
                  <a:gd name="connsiteX46" fmla="*/ 1084729 w 1102658"/>
                  <a:gd name="connsiteY46" fmla="*/ 259977 h 842683"/>
                  <a:gd name="connsiteX47" fmla="*/ 1021976 w 1102658"/>
                  <a:gd name="connsiteY47" fmla="*/ 242047 h 842683"/>
                  <a:gd name="connsiteX48" fmla="*/ 959223 w 1102658"/>
                  <a:gd name="connsiteY48" fmla="*/ 215153 h 842683"/>
                  <a:gd name="connsiteX49" fmla="*/ 824753 w 1102658"/>
                  <a:gd name="connsiteY49" fmla="*/ 206188 h 842683"/>
                  <a:gd name="connsiteX50" fmla="*/ 770964 w 1102658"/>
                  <a:gd name="connsiteY50" fmla="*/ 161365 h 842683"/>
                  <a:gd name="connsiteX51" fmla="*/ 753035 w 1102658"/>
                  <a:gd name="connsiteY51" fmla="*/ 107577 h 842683"/>
                  <a:gd name="connsiteX52" fmla="*/ 591670 w 1102658"/>
                  <a:gd name="connsiteY52" fmla="*/ 107577 h 842683"/>
                  <a:gd name="connsiteX53" fmla="*/ 573741 w 1102658"/>
                  <a:gd name="connsiteY53" fmla="*/ 89647 h 842683"/>
                  <a:gd name="connsiteX54" fmla="*/ 555811 w 1102658"/>
                  <a:gd name="connsiteY54" fmla="*/ 35859 h 842683"/>
                  <a:gd name="connsiteX55" fmla="*/ 502023 w 1102658"/>
                  <a:gd name="connsiteY55" fmla="*/ 0 h 842683"/>
                  <a:gd name="connsiteX56" fmla="*/ 430305 w 1102658"/>
                  <a:gd name="connsiteY56" fmla="*/ 35859 h 842683"/>
                  <a:gd name="connsiteX57" fmla="*/ 430305 w 1102658"/>
                  <a:gd name="connsiteY57" fmla="*/ 62753 h 84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2658" h="842683">
                    <a:moveTo>
                      <a:pt x="430305" y="62753"/>
                    </a:moveTo>
                    <a:cubicBezTo>
                      <a:pt x="391458" y="59765"/>
                      <a:pt x="352726" y="53788"/>
                      <a:pt x="313764" y="53788"/>
                    </a:cubicBezTo>
                    <a:cubicBezTo>
                      <a:pt x="295587" y="53788"/>
                      <a:pt x="272052" y="49167"/>
                      <a:pt x="259976" y="62753"/>
                    </a:cubicBezTo>
                    <a:cubicBezTo>
                      <a:pt x="247778" y="76476"/>
                      <a:pt x="252068" y="143896"/>
                      <a:pt x="224117" y="161365"/>
                    </a:cubicBezTo>
                    <a:cubicBezTo>
                      <a:pt x="208090" y="171381"/>
                      <a:pt x="170329" y="179294"/>
                      <a:pt x="170329" y="179294"/>
                    </a:cubicBezTo>
                    <a:cubicBezTo>
                      <a:pt x="166466" y="181869"/>
                      <a:pt x="127470" y="205329"/>
                      <a:pt x="125505" y="215153"/>
                    </a:cubicBezTo>
                    <a:cubicBezTo>
                      <a:pt x="123652" y="224419"/>
                      <a:pt x="129608" y="233944"/>
                      <a:pt x="134470" y="242047"/>
                    </a:cubicBezTo>
                    <a:cubicBezTo>
                      <a:pt x="138819" y="249295"/>
                      <a:pt x="146423" y="254000"/>
                      <a:pt x="152400" y="259977"/>
                    </a:cubicBezTo>
                    <a:cubicBezTo>
                      <a:pt x="149412" y="280895"/>
                      <a:pt x="150117" y="302684"/>
                      <a:pt x="143435" y="322730"/>
                    </a:cubicBezTo>
                    <a:cubicBezTo>
                      <a:pt x="140762" y="330748"/>
                      <a:pt x="129854" y="333411"/>
                      <a:pt x="125505" y="340659"/>
                    </a:cubicBezTo>
                    <a:cubicBezTo>
                      <a:pt x="120643" y="348762"/>
                      <a:pt x="123223" y="360871"/>
                      <a:pt x="116541" y="367553"/>
                    </a:cubicBezTo>
                    <a:cubicBezTo>
                      <a:pt x="101304" y="382790"/>
                      <a:pt x="77990" y="388175"/>
                      <a:pt x="62753" y="403412"/>
                    </a:cubicBezTo>
                    <a:lnTo>
                      <a:pt x="44823" y="421341"/>
                    </a:lnTo>
                    <a:cubicBezTo>
                      <a:pt x="41835" y="430306"/>
                      <a:pt x="40720" y="440132"/>
                      <a:pt x="35858" y="448235"/>
                    </a:cubicBezTo>
                    <a:cubicBezTo>
                      <a:pt x="31510" y="455483"/>
                      <a:pt x="20897" y="458251"/>
                      <a:pt x="17929" y="466165"/>
                    </a:cubicBezTo>
                    <a:cubicBezTo>
                      <a:pt x="11547" y="483184"/>
                      <a:pt x="12907" y="502209"/>
                      <a:pt x="8964" y="519953"/>
                    </a:cubicBezTo>
                    <a:cubicBezTo>
                      <a:pt x="6914" y="529178"/>
                      <a:pt x="2988" y="537882"/>
                      <a:pt x="0" y="546847"/>
                    </a:cubicBezTo>
                    <a:cubicBezTo>
                      <a:pt x="5976" y="555812"/>
                      <a:pt x="8964" y="567765"/>
                      <a:pt x="17929" y="573741"/>
                    </a:cubicBezTo>
                    <a:cubicBezTo>
                      <a:pt x="28181" y="580575"/>
                      <a:pt x="47804" y="571936"/>
                      <a:pt x="53788" y="582706"/>
                    </a:cubicBezTo>
                    <a:cubicBezTo>
                      <a:pt x="65488" y="603766"/>
                      <a:pt x="53805" y="632055"/>
                      <a:pt x="62753" y="654424"/>
                    </a:cubicBezTo>
                    <a:cubicBezTo>
                      <a:pt x="66754" y="664428"/>
                      <a:pt x="79801" y="667977"/>
                      <a:pt x="89647" y="672353"/>
                    </a:cubicBezTo>
                    <a:cubicBezTo>
                      <a:pt x="106917" y="680029"/>
                      <a:pt x="143435" y="690283"/>
                      <a:pt x="143435" y="690283"/>
                    </a:cubicBezTo>
                    <a:cubicBezTo>
                      <a:pt x="151701" y="715081"/>
                      <a:pt x="161425" y="770981"/>
                      <a:pt x="197223" y="779930"/>
                    </a:cubicBezTo>
                    <a:lnTo>
                      <a:pt x="233082" y="788894"/>
                    </a:lnTo>
                    <a:cubicBezTo>
                      <a:pt x="274917" y="785906"/>
                      <a:pt x="316933" y="784830"/>
                      <a:pt x="358588" y="779930"/>
                    </a:cubicBezTo>
                    <a:cubicBezTo>
                      <a:pt x="367973" y="778826"/>
                      <a:pt x="376216" y="772818"/>
                      <a:pt x="385482" y="770965"/>
                    </a:cubicBezTo>
                    <a:cubicBezTo>
                      <a:pt x="406202" y="766821"/>
                      <a:pt x="427317" y="764988"/>
                      <a:pt x="448235" y="762000"/>
                    </a:cubicBezTo>
                    <a:cubicBezTo>
                      <a:pt x="466164" y="764988"/>
                      <a:pt x="485765" y="762836"/>
                      <a:pt x="502023" y="770965"/>
                    </a:cubicBezTo>
                    <a:cubicBezTo>
                      <a:pt x="517142" y="778525"/>
                      <a:pt x="537882" y="806824"/>
                      <a:pt x="537882" y="806824"/>
                    </a:cubicBezTo>
                    <a:cubicBezTo>
                      <a:pt x="540870" y="815789"/>
                      <a:pt x="540165" y="827036"/>
                      <a:pt x="546847" y="833718"/>
                    </a:cubicBezTo>
                    <a:cubicBezTo>
                      <a:pt x="553529" y="840400"/>
                      <a:pt x="564291" y="842683"/>
                      <a:pt x="573741" y="842683"/>
                    </a:cubicBezTo>
                    <a:cubicBezTo>
                      <a:pt x="606747" y="842683"/>
                      <a:pt x="639482" y="836706"/>
                      <a:pt x="672353" y="833718"/>
                    </a:cubicBezTo>
                    <a:cubicBezTo>
                      <a:pt x="786020" y="757939"/>
                      <a:pt x="704667" y="799648"/>
                      <a:pt x="941294" y="779930"/>
                    </a:cubicBezTo>
                    <a:cubicBezTo>
                      <a:pt x="965593" y="775070"/>
                      <a:pt x="995423" y="775020"/>
                      <a:pt x="1013011" y="753035"/>
                    </a:cubicBezTo>
                    <a:cubicBezTo>
                      <a:pt x="1018914" y="745656"/>
                      <a:pt x="1018988" y="735106"/>
                      <a:pt x="1021976" y="726141"/>
                    </a:cubicBezTo>
                    <a:cubicBezTo>
                      <a:pt x="1018988" y="705223"/>
                      <a:pt x="1017155" y="684108"/>
                      <a:pt x="1013011" y="663388"/>
                    </a:cubicBezTo>
                    <a:cubicBezTo>
                      <a:pt x="1011158" y="654122"/>
                      <a:pt x="1004047" y="645944"/>
                      <a:pt x="1004047" y="636494"/>
                    </a:cubicBezTo>
                    <a:cubicBezTo>
                      <a:pt x="1004047" y="627044"/>
                      <a:pt x="1005632" y="615503"/>
                      <a:pt x="1013011" y="609600"/>
                    </a:cubicBezTo>
                    <a:cubicBezTo>
                      <a:pt x="1022632" y="601903"/>
                      <a:pt x="1036917" y="603623"/>
                      <a:pt x="1048870" y="600635"/>
                    </a:cubicBezTo>
                    <a:cubicBezTo>
                      <a:pt x="1051858" y="591670"/>
                      <a:pt x="1059688" y="583007"/>
                      <a:pt x="1057835" y="573741"/>
                    </a:cubicBezTo>
                    <a:cubicBezTo>
                      <a:pt x="1054319" y="556163"/>
                      <a:pt x="1024337" y="550623"/>
                      <a:pt x="1013011" y="546847"/>
                    </a:cubicBezTo>
                    <a:cubicBezTo>
                      <a:pt x="1004046" y="537882"/>
                      <a:pt x="989600" y="532143"/>
                      <a:pt x="986117" y="519953"/>
                    </a:cubicBezTo>
                    <a:cubicBezTo>
                      <a:pt x="982732" y="508106"/>
                      <a:pt x="991697" y="495941"/>
                      <a:pt x="995082" y="484094"/>
                    </a:cubicBezTo>
                    <a:cubicBezTo>
                      <a:pt x="1006669" y="443542"/>
                      <a:pt x="997080" y="466360"/>
                      <a:pt x="1030941" y="439271"/>
                    </a:cubicBezTo>
                    <a:cubicBezTo>
                      <a:pt x="1050247" y="423826"/>
                      <a:pt x="1079517" y="383190"/>
                      <a:pt x="1084729" y="367553"/>
                    </a:cubicBezTo>
                    <a:lnTo>
                      <a:pt x="1102658" y="313765"/>
                    </a:lnTo>
                    <a:cubicBezTo>
                      <a:pt x="1096682" y="295836"/>
                      <a:pt x="1103064" y="264561"/>
                      <a:pt x="1084729" y="259977"/>
                    </a:cubicBezTo>
                    <a:cubicBezTo>
                      <a:pt x="1073238" y="257104"/>
                      <a:pt x="1034838" y="248478"/>
                      <a:pt x="1021976" y="242047"/>
                    </a:cubicBezTo>
                    <a:cubicBezTo>
                      <a:pt x="983997" y="223058"/>
                      <a:pt x="1006487" y="220128"/>
                      <a:pt x="959223" y="215153"/>
                    </a:cubicBezTo>
                    <a:cubicBezTo>
                      <a:pt x="914547" y="210450"/>
                      <a:pt x="869576" y="209176"/>
                      <a:pt x="824753" y="206188"/>
                    </a:cubicBezTo>
                    <a:cubicBezTo>
                      <a:pt x="808013" y="195028"/>
                      <a:pt x="781115" y="179638"/>
                      <a:pt x="770964" y="161365"/>
                    </a:cubicBezTo>
                    <a:cubicBezTo>
                      <a:pt x="761786" y="144844"/>
                      <a:pt x="753035" y="107577"/>
                      <a:pt x="753035" y="107577"/>
                    </a:cubicBezTo>
                    <a:cubicBezTo>
                      <a:pt x="700311" y="112370"/>
                      <a:pt x="644249" y="125103"/>
                      <a:pt x="591670" y="107577"/>
                    </a:cubicBezTo>
                    <a:cubicBezTo>
                      <a:pt x="583652" y="104904"/>
                      <a:pt x="579717" y="95624"/>
                      <a:pt x="573741" y="89647"/>
                    </a:cubicBezTo>
                    <a:cubicBezTo>
                      <a:pt x="567764" y="71718"/>
                      <a:pt x="571536" y="46342"/>
                      <a:pt x="555811" y="35859"/>
                    </a:cubicBezTo>
                    <a:lnTo>
                      <a:pt x="502023" y="0"/>
                    </a:lnTo>
                    <a:cubicBezTo>
                      <a:pt x="478117" y="11953"/>
                      <a:pt x="452544" y="21033"/>
                      <a:pt x="430305" y="35859"/>
                    </a:cubicBezTo>
                    <a:lnTo>
                      <a:pt x="430305" y="6275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45" name="Oval 1144"/>
              <p:cNvSpPr/>
              <p:nvPr/>
            </p:nvSpPr>
            <p:spPr>
              <a:xfrm>
                <a:off x="3838421" y="-575781"/>
                <a:ext cx="470861" cy="362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47" name="Group 1046"/>
            <p:cNvGrpSpPr/>
            <p:nvPr/>
          </p:nvGrpSpPr>
          <p:grpSpPr>
            <a:xfrm>
              <a:off x="1572747" y="1131357"/>
              <a:ext cx="129696" cy="67280"/>
              <a:chOff x="957485" y="2972866"/>
              <a:chExt cx="129696" cy="67280"/>
            </a:xfrm>
          </p:grpSpPr>
          <p:sp>
            <p:nvSpPr>
              <p:cNvPr id="1141" name="Freeform 590"/>
              <p:cNvSpPr/>
              <p:nvPr/>
            </p:nvSpPr>
            <p:spPr>
              <a:xfrm>
                <a:off x="978779" y="297286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42" name="Freeform 592"/>
              <p:cNvSpPr/>
              <p:nvPr/>
            </p:nvSpPr>
            <p:spPr>
              <a:xfrm>
                <a:off x="1064662" y="2992452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43" name="Arc 1142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48" name="Group 1047"/>
            <p:cNvGrpSpPr/>
            <p:nvPr/>
          </p:nvGrpSpPr>
          <p:grpSpPr>
            <a:xfrm rot="4691434">
              <a:off x="1857620" y="896200"/>
              <a:ext cx="109563" cy="89897"/>
              <a:chOff x="957485" y="3019086"/>
              <a:chExt cx="109563" cy="89897"/>
            </a:xfrm>
          </p:grpSpPr>
          <p:sp>
            <p:nvSpPr>
              <p:cNvPr id="1138" name="Freeform 591"/>
              <p:cNvSpPr/>
              <p:nvPr/>
            </p:nvSpPr>
            <p:spPr>
              <a:xfrm>
                <a:off x="1039737" y="3054926"/>
                <a:ext cx="27311" cy="6193"/>
              </a:xfrm>
              <a:custGeom>
                <a:avLst/>
                <a:gdLst>
                  <a:gd name="connsiteX0" fmla="*/ 271 w 101119"/>
                  <a:gd name="connsiteY0" fmla="*/ 11759 h 21089"/>
                  <a:gd name="connsiteX1" fmla="*/ 71989 w 101119"/>
                  <a:gd name="connsiteY1" fmla="*/ 20724 h 21089"/>
                  <a:gd name="connsiteX2" fmla="*/ 98883 w 101119"/>
                  <a:gd name="connsiteY2" fmla="*/ 2794 h 21089"/>
                  <a:gd name="connsiteX3" fmla="*/ 271 w 101119"/>
                  <a:gd name="connsiteY3" fmla="*/ 11759 h 2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19" h="21089">
                    <a:moveTo>
                      <a:pt x="271" y="11759"/>
                    </a:moveTo>
                    <a:cubicBezTo>
                      <a:pt x="-4211" y="14747"/>
                      <a:pt x="47996" y="22905"/>
                      <a:pt x="71989" y="20724"/>
                    </a:cubicBezTo>
                    <a:cubicBezTo>
                      <a:pt x="82719" y="19749"/>
                      <a:pt x="108887" y="6796"/>
                      <a:pt x="98883" y="2794"/>
                    </a:cubicBezTo>
                    <a:cubicBezTo>
                      <a:pt x="76687" y="-6085"/>
                      <a:pt x="4753" y="8771"/>
                      <a:pt x="271" y="11759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39" name="Arc 1138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40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sp>
          <p:nvSpPr>
            <p:cNvPr id="1049" name="Arc 1048"/>
            <p:cNvSpPr/>
            <p:nvPr/>
          </p:nvSpPr>
          <p:spPr>
            <a:xfrm rot="13894594">
              <a:off x="1561826" y="522374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050" name="Arc 1049"/>
            <p:cNvSpPr/>
            <p:nvPr/>
          </p:nvSpPr>
          <p:spPr>
            <a:xfrm rot="13894594">
              <a:off x="1596904" y="447497"/>
              <a:ext cx="77307" cy="2779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grpSp>
          <p:nvGrpSpPr>
            <p:cNvPr id="1051" name="Group 1050"/>
            <p:cNvGrpSpPr/>
            <p:nvPr/>
          </p:nvGrpSpPr>
          <p:grpSpPr>
            <a:xfrm rot="8454623">
              <a:off x="1172885" y="1148275"/>
              <a:ext cx="77307" cy="118626"/>
              <a:chOff x="957485" y="3019086"/>
              <a:chExt cx="50846" cy="89897"/>
            </a:xfrm>
          </p:grpSpPr>
          <p:sp>
            <p:nvSpPr>
              <p:cNvPr id="1136" name="Arc 1135"/>
              <p:cNvSpPr/>
              <p:nvPr/>
            </p:nvSpPr>
            <p:spPr>
              <a:xfrm rot="10383211">
                <a:off x="957485" y="3019086"/>
                <a:ext cx="50846" cy="21060"/>
              </a:xfrm>
              <a:prstGeom prst="arc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37" name="Freeform 592"/>
              <p:cNvSpPr/>
              <p:nvPr/>
            </p:nvSpPr>
            <p:spPr>
              <a:xfrm>
                <a:off x="982602" y="3097960"/>
                <a:ext cx="22519" cy="11023"/>
              </a:xfrm>
              <a:custGeom>
                <a:avLst/>
                <a:gdLst>
                  <a:gd name="connsiteX0" fmla="*/ 39 w 83378"/>
                  <a:gd name="connsiteY0" fmla="*/ 36933 h 37538"/>
                  <a:gd name="connsiteX1" fmla="*/ 71757 w 83378"/>
                  <a:gd name="connsiteY1" fmla="*/ 27968 h 37538"/>
                  <a:gd name="connsiteX2" fmla="*/ 80721 w 83378"/>
                  <a:gd name="connsiteY2" fmla="*/ 1074 h 37538"/>
                  <a:gd name="connsiteX3" fmla="*/ 62792 w 83378"/>
                  <a:gd name="connsiteY3" fmla="*/ 19004 h 37538"/>
                  <a:gd name="connsiteX4" fmla="*/ 39 w 83378"/>
                  <a:gd name="connsiteY4" fmla="*/ 36933 h 3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78" h="37538">
                    <a:moveTo>
                      <a:pt x="39" y="36933"/>
                    </a:moveTo>
                    <a:cubicBezTo>
                      <a:pt x="1533" y="38427"/>
                      <a:pt x="49741" y="37753"/>
                      <a:pt x="71757" y="27968"/>
                    </a:cubicBezTo>
                    <a:cubicBezTo>
                      <a:pt x="80392" y="24130"/>
                      <a:pt x="87403" y="7755"/>
                      <a:pt x="80721" y="1074"/>
                    </a:cubicBezTo>
                    <a:cubicBezTo>
                      <a:pt x="74744" y="-4902"/>
                      <a:pt x="70640" y="15865"/>
                      <a:pt x="62792" y="19004"/>
                    </a:cubicBezTo>
                    <a:cubicBezTo>
                      <a:pt x="39913" y="28156"/>
                      <a:pt x="-1455" y="35439"/>
                      <a:pt x="39" y="36933"/>
                    </a:cubicBezTo>
                    <a:close/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sp>
          <p:nvSpPr>
            <p:cNvPr id="1052" name="Arc 1051"/>
            <p:cNvSpPr/>
            <p:nvPr/>
          </p:nvSpPr>
          <p:spPr>
            <a:xfrm rot="15410828">
              <a:off x="1240307" y="557462"/>
              <a:ext cx="77307" cy="2779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053" name="Arc 1052"/>
            <p:cNvSpPr/>
            <p:nvPr/>
          </p:nvSpPr>
          <p:spPr>
            <a:xfrm rot="1794500">
              <a:off x="989896" y="921741"/>
              <a:ext cx="77307" cy="2779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054" name="Arc 1053"/>
            <p:cNvSpPr/>
            <p:nvPr/>
          </p:nvSpPr>
          <p:spPr>
            <a:xfrm rot="5924135">
              <a:off x="1375439" y="1238456"/>
              <a:ext cx="77307" cy="2779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055" name="Arc 1054"/>
            <p:cNvSpPr/>
            <p:nvPr/>
          </p:nvSpPr>
          <p:spPr>
            <a:xfrm rot="2477175">
              <a:off x="1028637" y="744513"/>
              <a:ext cx="77307" cy="2779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grpSp>
          <p:nvGrpSpPr>
            <p:cNvPr id="1056" name="Group 1055"/>
            <p:cNvGrpSpPr/>
            <p:nvPr/>
          </p:nvGrpSpPr>
          <p:grpSpPr>
            <a:xfrm rot="15170229">
              <a:off x="671348" y="942612"/>
              <a:ext cx="358726" cy="216001"/>
              <a:chOff x="3059723" y="1371684"/>
              <a:chExt cx="358726" cy="216001"/>
            </a:xfrm>
          </p:grpSpPr>
          <p:sp>
            <p:nvSpPr>
              <p:cNvPr id="1134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5" name="Oval 1134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7" name="Group 1056"/>
            <p:cNvGrpSpPr/>
            <p:nvPr/>
          </p:nvGrpSpPr>
          <p:grpSpPr>
            <a:xfrm rot="13466027">
              <a:off x="756118" y="1103363"/>
              <a:ext cx="358726" cy="216001"/>
              <a:chOff x="3059723" y="1371684"/>
              <a:chExt cx="358726" cy="216001"/>
            </a:xfrm>
          </p:grpSpPr>
          <p:sp>
            <p:nvSpPr>
              <p:cNvPr id="1132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3" name="Oval 113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8" name="Group 1057"/>
            <p:cNvGrpSpPr/>
            <p:nvPr/>
          </p:nvGrpSpPr>
          <p:grpSpPr>
            <a:xfrm rot="11228839">
              <a:off x="1336758" y="1333940"/>
              <a:ext cx="358726" cy="216001"/>
              <a:chOff x="3059723" y="1371684"/>
              <a:chExt cx="358726" cy="216001"/>
            </a:xfrm>
          </p:grpSpPr>
          <p:sp>
            <p:nvSpPr>
              <p:cNvPr id="1130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1" name="Oval 1130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9" name="Group 1058"/>
            <p:cNvGrpSpPr/>
            <p:nvPr/>
          </p:nvGrpSpPr>
          <p:grpSpPr>
            <a:xfrm rot="20884122">
              <a:off x="859292" y="356572"/>
              <a:ext cx="358726" cy="216001"/>
              <a:chOff x="3059723" y="1371684"/>
              <a:chExt cx="358726" cy="216001"/>
            </a:xfrm>
          </p:grpSpPr>
          <p:sp>
            <p:nvSpPr>
              <p:cNvPr id="1128" name="Freeform 187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9" name="Oval 1128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0" name="Group 1059"/>
            <p:cNvGrpSpPr/>
            <p:nvPr/>
          </p:nvGrpSpPr>
          <p:grpSpPr>
            <a:xfrm>
              <a:off x="1402050" y="211167"/>
              <a:ext cx="358726" cy="216001"/>
              <a:chOff x="3059723" y="1371684"/>
              <a:chExt cx="358726" cy="216001"/>
            </a:xfrm>
          </p:grpSpPr>
          <p:sp>
            <p:nvSpPr>
              <p:cNvPr id="1126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7" name="Oval 1126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 rot="8973726">
              <a:off x="1191465" y="187033"/>
              <a:ext cx="358726" cy="216001"/>
              <a:chOff x="3059723" y="1371684"/>
              <a:chExt cx="358726" cy="216001"/>
            </a:xfrm>
          </p:grpSpPr>
          <p:sp>
            <p:nvSpPr>
              <p:cNvPr id="1124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5" name="Oval 1124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 rot="21360910">
              <a:off x="974008" y="184096"/>
              <a:ext cx="358726" cy="216001"/>
              <a:chOff x="3059723" y="1371684"/>
              <a:chExt cx="358726" cy="216001"/>
            </a:xfrm>
          </p:grpSpPr>
          <p:sp>
            <p:nvSpPr>
              <p:cNvPr id="1122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3" name="Oval 112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 rot="3031918">
              <a:off x="556218" y="1115994"/>
              <a:ext cx="358726" cy="216001"/>
              <a:chOff x="3059723" y="1371684"/>
              <a:chExt cx="358726" cy="216001"/>
            </a:xfrm>
          </p:grpSpPr>
          <p:sp>
            <p:nvSpPr>
              <p:cNvPr id="1120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1" name="Oval 1120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 rot="1260654">
              <a:off x="1019137" y="1259874"/>
              <a:ext cx="358726" cy="216001"/>
              <a:chOff x="3059723" y="1371684"/>
              <a:chExt cx="358726" cy="216001"/>
            </a:xfrm>
          </p:grpSpPr>
          <p:sp>
            <p:nvSpPr>
              <p:cNvPr id="1118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9" name="Oval 1118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9510618">
              <a:off x="1525284" y="1300176"/>
              <a:ext cx="358726" cy="216001"/>
              <a:chOff x="3059723" y="1371684"/>
              <a:chExt cx="358726" cy="216001"/>
            </a:xfrm>
          </p:grpSpPr>
          <p:sp>
            <p:nvSpPr>
              <p:cNvPr id="1116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7" name="Oval 1116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9510618">
              <a:off x="1632352" y="1462281"/>
              <a:ext cx="358726" cy="216001"/>
              <a:chOff x="3059723" y="1371684"/>
              <a:chExt cx="358726" cy="216001"/>
            </a:xfrm>
          </p:grpSpPr>
          <p:sp>
            <p:nvSpPr>
              <p:cNvPr id="1114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5" name="Oval 1114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 rot="21286844">
              <a:off x="1060216" y="1435993"/>
              <a:ext cx="358726" cy="216001"/>
              <a:chOff x="3059723" y="1371684"/>
              <a:chExt cx="358726" cy="216001"/>
            </a:xfrm>
          </p:grpSpPr>
          <p:sp>
            <p:nvSpPr>
              <p:cNvPr id="1112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3" name="Oval 111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68" name="Group 1067"/>
            <p:cNvGrpSpPr/>
            <p:nvPr/>
          </p:nvGrpSpPr>
          <p:grpSpPr>
            <a:xfrm rot="983882">
              <a:off x="771786" y="1362365"/>
              <a:ext cx="358726" cy="216001"/>
              <a:chOff x="3059723" y="1371684"/>
              <a:chExt cx="358726" cy="216001"/>
            </a:xfrm>
          </p:grpSpPr>
          <p:sp>
            <p:nvSpPr>
              <p:cNvPr id="1110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1" name="Oval 1110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069" name="Oval 1068"/>
            <p:cNvSpPr/>
            <p:nvPr/>
          </p:nvSpPr>
          <p:spPr>
            <a:xfrm rot="983882">
              <a:off x="1665386" y="185369"/>
              <a:ext cx="189914" cy="121025"/>
            </a:xfrm>
            <a:prstGeom prst="ellipse">
              <a:avLst/>
            </a:prstGeom>
            <a:solidFill>
              <a:srgbClr val="A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70" name="Group 1069"/>
            <p:cNvGrpSpPr/>
            <p:nvPr/>
          </p:nvGrpSpPr>
          <p:grpSpPr>
            <a:xfrm rot="20119118">
              <a:off x="1513208" y="1616917"/>
              <a:ext cx="507806" cy="132345"/>
              <a:chOff x="5266982" y="665157"/>
              <a:chExt cx="1921533" cy="629321"/>
            </a:xfrm>
          </p:grpSpPr>
          <p:sp>
            <p:nvSpPr>
              <p:cNvPr id="1108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09" name="Oval 1108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 rot="21200157">
              <a:off x="1114307" y="1664718"/>
              <a:ext cx="507806" cy="132345"/>
              <a:chOff x="5266982" y="665157"/>
              <a:chExt cx="1921533" cy="629321"/>
            </a:xfrm>
          </p:grpSpPr>
          <p:sp>
            <p:nvSpPr>
              <p:cNvPr id="1106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07" name="Oval 1106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2" name="Group 1071"/>
            <p:cNvGrpSpPr/>
            <p:nvPr/>
          </p:nvGrpSpPr>
          <p:grpSpPr>
            <a:xfrm rot="13699719">
              <a:off x="409729" y="1259470"/>
              <a:ext cx="507806" cy="132345"/>
              <a:chOff x="5266982" y="665157"/>
              <a:chExt cx="1921533" cy="629321"/>
            </a:xfrm>
          </p:grpSpPr>
          <p:sp>
            <p:nvSpPr>
              <p:cNvPr id="1104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05" name="Oval 1104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3" name="Group 1072"/>
            <p:cNvGrpSpPr/>
            <p:nvPr/>
          </p:nvGrpSpPr>
          <p:grpSpPr>
            <a:xfrm rot="13699719">
              <a:off x="562129" y="1411870"/>
              <a:ext cx="507806" cy="132345"/>
              <a:chOff x="5266982" y="665157"/>
              <a:chExt cx="1921533" cy="629321"/>
            </a:xfrm>
          </p:grpSpPr>
          <p:sp>
            <p:nvSpPr>
              <p:cNvPr id="1102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03" name="Oval 1102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4" name="Group 1073"/>
            <p:cNvGrpSpPr/>
            <p:nvPr/>
          </p:nvGrpSpPr>
          <p:grpSpPr>
            <a:xfrm rot="15647771">
              <a:off x="259095" y="869604"/>
              <a:ext cx="507806" cy="132345"/>
              <a:chOff x="5266982" y="665157"/>
              <a:chExt cx="1921533" cy="629321"/>
            </a:xfrm>
          </p:grpSpPr>
          <p:sp>
            <p:nvSpPr>
              <p:cNvPr id="1100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101" name="Oval 1100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5" name="Group 1074"/>
            <p:cNvGrpSpPr/>
            <p:nvPr/>
          </p:nvGrpSpPr>
          <p:grpSpPr>
            <a:xfrm rot="6661084">
              <a:off x="356397" y="470361"/>
              <a:ext cx="507806" cy="132345"/>
              <a:chOff x="5266982" y="665157"/>
              <a:chExt cx="1921533" cy="629321"/>
            </a:xfrm>
          </p:grpSpPr>
          <p:sp>
            <p:nvSpPr>
              <p:cNvPr id="1098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99" name="Oval 1098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grpSp>
          <p:nvGrpSpPr>
            <p:cNvPr id="1076" name="Group 1075"/>
            <p:cNvGrpSpPr/>
            <p:nvPr/>
          </p:nvGrpSpPr>
          <p:grpSpPr>
            <a:xfrm rot="9166363">
              <a:off x="717962" y="156022"/>
              <a:ext cx="507806" cy="132345"/>
              <a:chOff x="5266982" y="665157"/>
              <a:chExt cx="1921533" cy="629321"/>
            </a:xfrm>
          </p:grpSpPr>
          <p:sp>
            <p:nvSpPr>
              <p:cNvPr id="1096" name="Freeform 352"/>
              <p:cNvSpPr/>
              <p:nvPr/>
            </p:nvSpPr>
            <p:spPr>
              <a:xfrm>
                <a:off x="5266982" y="665157"/>
                <a:ext cx="1921533" cy="629321"/>
              </a:xfrm>
              <a:custGeom>
                <a:avLst/>
                <a:gdLst>
                  <a:gd name="connsiteX0" fmla="*/ 324588 w 2171317"/>
                  <a:gd name="connsiteY0" fmla="*/ 134471 h 510988"/>
                  <a:gd name="connsiteX1" fmla="*/ 396306 w 2171317"/>
                  <a:gd name="connsiteY1" fmla="*/ 107577 h 510988"/>
                  <a:gd name="connsiteX2" fmla="*/ 494917 w 2171317"/>
                  <a:gd name="connsiteY2" fmla="*/ 98612 h 510988"/>
                  <a:gd name="connsiteX3" fmla="*/ 548706 w 2171317"/>
                  <a:gd name="connsiteY3" fmla="*/ 80682 h 510988"/>
                  <a:gd name="connsiteX4" fmla="*/ 602494 w 2171317"/>
                  <a:gd name="connsiteY4" fmla="*/ 53788 h 510988"/>
                  <a:gd name="connsiteX5" fmla="*/ 719035 w 2171317"/>
                  <a:gd name="connsiteY5" fmla="*/ 44824 h 510988"/>
                  <a:gd name="connsiteX6" fmla="*/ 799717 w 2171317"/>
                  <a:gd name="connsiteY6" fmla="*/ 17930 h 510988"/>
                  <a:gd name="connsiteX7" fmla="*/ 826612 w 2171317"/>
                  <a:gd name="connsiteY7" fmla="*/ 8965 h 510988"/>
                  <a:gd name="connsiteX8" fmla="*/ 862470 w 2171317"/>
                  <a:gd name="connsiteY8" fmla="*/ 0 h 510988"/>
                  <a:gd name="connsiteX9" fmla="*/ 979012 w 2171317"/>
                  <a:gd name="connsiteY9" fmla="*/ 8965 h 510988"/>
                  <a:gd name="connsiteX10" fmla="*/ 1032800 w 2171317"/>
                  <a:gd name="connsiteY10" fmla="*/ 26894 h 510988"/>
                  <a:gd name="connsiteX11" fmla="*/ 1059694 w 2171317"/>
                  <a:gd name="connsiteY11" fmla="*/ 35859 h 510988"/>
                  <a:gd name="connsiteX12" fmla="*/ 1086588 w 2171317"/>
                  <a:gd name="connsiteY12" fmla="*/ 44824 h 510988"/>
                  <a:gd name="connsiteX13" fmla="*/ 1176235 w 2171317"/>
                  <a:gd name="connsiteY13" fmla="*/ 62753 h 510988"/>
                  <a:gd name="connsiteX14" fmla="*/ 1418282 w 2171317"/>
                  <a:gd name="connsiteY14" fmla="*/ 62753 h 510988"/>
                  <a:gd name="connsiteX15" fmla="*/ 1472070 w 2171317"/>
                  <a:gd name="connsiteY15" fmla="*/ 80682 h 510988"/>
                  <a:gd name="connsiteX16" fmla="*/ 1498964 w 2171317"/>
                  <a:gd name="connsiteY16" fmla="*/ 89647 h 510988"/>
                  <a:gd name="connsiteX17" fmla="*/ 1516894 w 2171317"/>
                  <a:gd name="connsiteY17" fmla="*/ 107577 h 510988"/>
                  <a:gd name="connsiteX18" fmla="*/ 1579647 w 2171317"/>
                  <a:gd name="connsiteY18" fmla="*/ 125506 h 510988"/>
                  <a:gd name="connsiteX19" fmla="*/ 1687223 w 2171317"/>
                  <a:gd name="connsiteY19" fmla="*/ 143435 h 510988"/>
                  <a:gd name="connsiteX20" fmla="*/ 1741012 w 2171317"/>
                  <a:gd name="connsiteY20" fmla="*/ 161365 h 510988"/>
                  <a:gd name="connsiteX21" fmla="*/ 1794800 w 2171317"/>
                  <a:gd name="connsiteY21" fmla="*/ 197224 h 510988"/>
                  <a:gd name="connsiteX22" fmla="*/ 1848588 w 2171317"/>
                  <a:gd name="connsiteY22" fmla="*/ 259977 h 510988"/>
                  <a:gd name="connsiteX23" fmla="*/ 1875482 w 2171317"/>
                  <a:gd name="connsiteY23" fmla="*/ 277906 h 510988"/>
                  <a:gd name="connsiteX24" fmla="*/ 1893412 w 2171317"/>
                  <a:gd name="connsiteY24" fmla="*/ 295835 h 510988"/>
                  <a:gd name="connsiteX25" fmla="*/ 1911341 w 2171317"/>
                  <a:gd name="connsiteY25" fmla="*/ 322730 h 510988"/>
                  <a:gd name="connsiteX26" fmla="*/ 1938235 w 2171317"/>
                  <a:gd name="connsiteY26" fmla="*/ 331694 h 510988"/>
                  <a:gd name="connsiteX27" fmla="*/ 2027882 w 2171317"/>
                  <a:gd name="connsiteY27" fmla="*/ 358588 h 510988"/>
                  <a:gd name="connsiteX28" fmla="*/ 2171317 w 2171317"/>
                  <a:gd name="connsiteY28" fmla="*/ 376518 h 510988"/>
                  <a:gd name="connsiteX29" fmla="*/ 2162353 w 2171317"/>
                  <a:gd name="connsiteY29" fmla="*/ 403412 h 510988"/>
                  <a:gd name="connsiteX30" fmla="*/ 2126494 w 2171317"/>
                  <a:gd name="connsiteY30" fmla="*/ 412377 h 510988"/>
                  <a:gd name="connsiteX31" fmla="*/ 2000988 w 2171317"/>
                  <a:gd name="connsiteY31" fmla="*/ 430306 h 510988"/>
                  <a:gd name="connsiteX32" fmla="*/ 1947200 w 2171317"/>
                  <a:gd name="connsiteY32" fmla="*/ 448235 h 510988"/>
                  <a:gd name="connsiteX33" fmla="*/ 1920306 w 2171317"/>
                  <a:gd name="connsiteY33" fmla="*/ 457200 h 510988"/>
                  <a:gd name="connsiteX34" fmla="*/ 1732047 w 2171317"/>
                  <a:gd name="connsiteY34" fmla="*/ 439271 h 510988"/>
                  <a:gd name="connsiteX35" fmla="*/ 1669294 w 2171317"/>
                  <a:gd name="connsiteY35" fmla="*/ 421341 h 510988"/>
                  <a:gd name="connsiteX36" fmla="*/ 1606541 w 2171317"/>
                  <a:gd name="connsiteY36" fmla="*/ 394447 h 510988"/>
                  <a:gd name="connsiteX37" fmla="*/ 1552753 w 2171317"/>
                  <a:gd name="connsiteY37" fmla="*/ 376518 h 510988"/>
                  <a:gd name="connsiteX38" fmla="*/ 1445176 w 2171317"/>
                  <a:gd name="connsiteY38" fmla="*/ 385482 h 510988"/>
                  <a:gd name="connsiteX39" fmla="*/ 1418282 w 2171317"/>
                  <a:gd name="connsiteY39" fmla="*/ 394447 h 510988"/>
                  <a:gd name="connsiteX40" fmla="*/ 1328635 w 2171317"/>
                  <a:gd name="connsiteY40" fmla="*/ 421341 h 510988"/>
                  <a:gd name="connsiteX41" fmla="*/ 1301741 w 2171317"/>
                  <a:gd name="connsiteY41" fmla="*/ 430306 h 510988"/>
                  <a:gd name="connsiteX42" fmla="*/ 1247953 w 2171317"/>
                  <a:gd name="connsiteY42" fmla="*/ 457200 h 510988"/>
                  <a:gd name="connsiteX43" fmla="*/ 1176235 w 2171317"/>
                  <a:gd name="connsiteY43" fmla="*/ 493059 h 510988"/>
                  <a:gd name="connsiteX44" fmla="*/ 1149341 w 2171317"/>
                  <a:gd name="connsiteY44" fmla="*/ 502024 h 510988"/>
                  <a:gd name="connsiteX45" fmla="*/ 1122447 w 2171317"/>
                  <a:gd name="connsiteY45" fmla="*/ 510988 h 510988"/>
                  <a:gd name="connsiteX46" fmla="*/ 862470 w 2171317"/>
                  <a:gd name="connsiteY46" fmla="*/ 502024 h 510988"/>
                  <a:gd name="connsiteX47" fmla="*/ 808682 w 2171317"/>
                  <a:gd name="connsiteY47" fmla="*/ 493059 h 510988"/>
                  <a:gd name="connsiteX48" fmla="*/ 745929 w 2171317"/>
                  <a:gd name="connsiteY48" fmla="*/ 466165 h 510988"/>
                  <a:gd name="connsiteX49" fmla="*/ 728000 w 2171317"/>
                  <a:gd name="connsiteY49" fmla="*/ 448235 h 510988"/>
                  <a:gd name="connsiteX50" fmla="*/ 602494 w 2171317"/>
                  <a:gd name="connsiteY50" fmla="*/ 394447 h 510988"/>
                  <a:gd name="connsiteX51" fmla="*/ 575600 w 2171317"/>
                  <a:gd name="connsiteY51" fmla="*/ 385482 h 510988"/>
                  <a:gd name="connsiteX52" fmla="*/ 485953 w 2171317"/>
                  <a:gd name="connsiteY52" fmla="*/ 376518 h 510988"/>
                  <a:gd name="connsiteX53" fmla="*/ 459059 w 2171317"/>
                  <a:gd name="connsiteY53" fmla="*/ 367553 h 510988"/>
                  <a:gd name="connsiteX54" fmla="*/ 423200 w 2171317"/>
                  <a:gd name="connsiteY54" fmla="*/ 331694 h 510988"/>
                  <a:gd name="connsiteX55" fmla="*/ 396306 w 2171317"/>
                  <a:gd name="connsiteY55" fmla="*/ 313765 h 510988"/>
                  <a:gd name="connsiteX56" fmla="*/ 342517 w 2171317"/>
                  <a:gd name="connsiteY56" fmla="*/ 251012 h 510988"/>
                  <a:gd name="connsiteX57" fmla="*/ 288729 w 2171317"/>
                  <a:gd name="connsiteY57" fmla="*/ 224118 h 510988"/>
                  <a:gd name="connsiteX58" fmla="*/ 261835 w 2171317"/>
                  <a:gd name="connsiteY58" fmla="*/ 215153 h 510988"/>
                  <a:gd name="connsiteX59" fmla="*/ 225976 w 2171317"/>
                  <a:gd name="connsiteY59" fmla="*/ 197224 h 510988"/>
                  <a:gd name="connsiteX60" fmla="*/ 127364 w 2171317"/>
                  <a:gd name="connsiteY60" fmla="*/ 188259 h 510988"/>
                  <a:gd name="connsiteX61" fmla="*/ 46682 w 2171317"/>
                  <a:gd name="connsiteY61" fmla="*/ 179294 h 510988"/>
                  <a:gd name="connsiteX62" fmla="*/ 37717 w 2171317"/>
                  <a:gd name="connsiteY62" fmla="*/ 152400 h 510988"/>
                  <a:gd name="connsiteX63" fmla="*/ 82541 w 2171317"/>
                  <a:gd name="connsiteY63" fmla="*/ 143435 h 510988"/>
                  <a:gd name="connsiteX64" fmla="*/ 208047 w 2171317"/>
                  <a:gd name="connsiteY64" fmla="*/ 134471 h 510988"/>
                  <a:gd name="connsiteX65" fmla="*/ 252870 w 2171317"/>
                  <a:gd name="connsiteY65" fmla="*/ 125506 h 510988"/>
                  <a:gd name="connsiteX66" fmla="*/ 279764 w 2171317"/>
                  <a:gd name="connsiteY66" fmla="*/ 116541 h 510988"/>
                  <a:gd name="connsiteX67" fmla="*/ 324588 w 2171317"/>
                  <a:gd name="connsiteY67" fmla="*/ 134471 h 51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171317" h="510988">
                    <a:moveTo>
                      <a:pt x="324588" y="134471"/>
                    </a:moveTo>
                    <a:cubicBezTo>
                      <a:pt x="344012" y="132977"/>
                      <a:pt x="385370" y="109139"/>
                      <a:pt x="396306" y="107577"/>
                    </a:cubicBezTo>
                    <a:cubicBezTo>
                      <a:pt x="428980" y="102909"/>
                      <a:pt x="462047" y="101600"/>
                      <a:pt x="494917" y="98612"/>
                    </a:cubicBezTo>
                    <a:cubicBezTo>
                      <a:pt x="512847" y="92635"/>
                      <a:pt x="532981" y="91165"/>
                      <a:pt x="548706" y="80682"/>
                    </a:cubicBezTo>
                    <a:cubicBezTo>
                      <a:pt x="567185" y="68363"/>
                      <a:pt x="579655" y="56643"/>
                      <a:pt x="602494" y="53788"/>
                    </a:cubicBezTo>
                    <a:cubicBezTo>
                      <a:pt x="641155" y="48955"/>
                      <a:pt x="680188" y="47812"/>
                      <a:pt x="719035" y="44824"/>
                    </a:cubicBezTo>
                    <a:lnTo>
                      <a:pt x="799717" y="17930"/>
                    </a:lnTo>
                    <a:cubicBezTo>
                      <a:pt x="808682" y="14942"/>
                      <a:pt x="817444" y="11257"/>
                      <a:pt x="826612" y="8965"/>
                    </a:cubicBezTo>
                    <a:lnTo>
                      <a:pt x="862470" y="0"/>
                    </a:lnTo>
                    <a:cubicBezTo>
                      <a:pt x="901317" y="2988"/>
                      <a:pt x="940527" y="2888"/>
                      <a:pt x="979012" y="8965"/>
                    </a:cubicBezTo>
                    <a:cubicBezTo>
                      <a:pt x="997680" y="11913"/>
                      <a:pt x="1014871" y="20918"/>
                      <a:pt x="1032800" y="26894"/>
                    </a:cubicBezTo>
                    <a:lnTo>
                      <a:pt x="1059694" y="35859"/>
                    </a:lnTo>
                    <a:cubicBezTo>
                      <a:pt x="1068659" y="38847"/>
                      <a:pt x="1077420" y="42532"/>
                      <a:pt x="1086588" y="44824"/>
                    </a:cubicBezTo>
                    <a:cubicBezTo>
                      <a:pt x="1140081" y="58196"/>
                      <a:pt x="1110294" y="51762"/>
                      <a:pt x="1176235" y="62753"/>
                    </a:cubicBezTo>
                    <a:cubicBezTo>
                      <a:pt x="1269479" y="57845"/>
                      <a:pt x="1333007" y="44480"/>
                      <a:pt x="1418282" y="62753"/>
                    </a:cubicBezTo>
                    <a:cubicBezTo>
                      <a:pt x="1436762" y="66713"/>
                      <a:pt x="1454141" y="74706"/>
                      <a:pt x="1472070" y="80682"/>
                    </a:cubicBezTo>
                    <a:lnTo>
                      <a:pt x="1498964" y="89647"/>
                    </a:lnTo>
                    <a:cubicBezTo>
                      <a:pt x="1504941" y="95624"/>
                      <a:pt x="1509646" y="103228"/>
                      <a:pt x="1516894" y="107577"/>
                    </a:cubicBezTo>
                    <a:cubicBezTo>
                      <a:pt x="1525700" y="112860"/>
                      <a:pt x="1573446" y="124128"/>
                      <a:pt x="1579647" y="125506"/>
                    </a:cubicBezTo>
                    <a:cubicBezTo>
                      <a:pt x="1626843" y="135994"/>
                      <a:pt x="1634829" y="135951"/>
                      <a:pt x="1687223" y="143435"/>
                    </a:cubicBezTo>
                    <a:cubicBezTo>
                      <a:pt x="1705153" y="149412"/>
                      <a:pt x="1730529" y="145640"/>
                      <a:pt x="1741012" y="161365"/>
                    </a:cubicBezTo>
                    <a:cubicBezTo>
                      <a:pt x="1765775" y="198511"/>
                      <a:pt x="1748489" y="185646"/>
                      <a:pt x="1794800" y="197224"/>
                    </a:cubicBezTo>
                    <a:cubicBezTo>
                      <a:pt x="1811021" y="221556"/>
                      <a:pt x="1822501" y="242586"/>
                      <a:pt x="1848588" y="259977"/>
                    </a:cubicBezTo>
                    <a:cubicBezTo>
                      <a:pt x="1857553" y="265953"/>
                      <a:pt x="1867069" y="271176"/>
                      <a:pt x="1875482" y="277906"/>
                    </a:cubicBezTo>
                    <a:cubicBezTo>
                      <a:pt x="1882082" y="283186"/>
                      <a:pt x="1888132" y="289235"/>
                      <a:pt x="1893412" y="295835"/>
                    </a:cubicBezTo>
                    <a:cubicBezTo>
                      <a:pt x="1900143" y="304248"/>
                      <a:pt x="1902928" y="315999"/>
                      <a:pt x="1911341" y="322730"/>
                    </a:cubicBezTo>
                    <a:cubicBezTo>
                      <a:pt x="1918720" y="328633"/>
                      <a:pt x="1929270" y="328706"/>
                      <a:pt x="1938235" y="331694"/>
                    </a:cubicBezTo>
                    <a:cubicBezTo>
                      <a:pt x="1983513" y="361880"/>
                      <a:pt x="1952889" y="347051"/>
                      <a:pt x="2027882" y="358588"/>
                    </a:cubicBezTo>
                    <a:cubicBezTo>
                      <a:pt x="2131170" y="374478"/>
                      <a:pt x="2030743" y="362460"/>
                      <a:pt x="2171317" y="376518"/>
                    </a:cubicBezTo>
                    <a:cubicBezTo>
                      <a:pt x="2168329" y="385483"/>
                      <a:pt x="2169732" y="397509"/>
                      <a:pt x="2162353" y="403412"/>
                    </a:cubicBezTo>
                    <a:cubicBezTo>
                      <a:pt x="2152732" y="411109"/>
                      <a:pt x="2138341" y="408992"/>
                      <a:pt x="2126494" y="412377"/>
                    </a:cubicBezTo>
                    <a:cubicBezTo>
                      <a:pt x="2054064" y="433071"/>
                      <a:pt x="2158692" y="415969"/>
                      <a:pt x="2000988" y="430306"/>
                    </a:cubicBezTo>
                    <a:lnTo>
                      <a:pt x="1947200" y="448235"/>
                    </a:lnTo>
                    <a:lnTo>
                      <a:pt x="1920306" y="457200"/>
                    </a:lnTo>
                    <a:cubicBezTo>
                      <a:pt x="1657534" y="442601"/>
                      <a:pt x="1826181" y="466166"/>
                      <a:pt x="1732047" y="439271"/>
                    </a:cubicBezTo>
                    <a:cubicBezTo>
                      <a:pt x="1718642" y="435441"/>
                      <a:pt x="1683624" y="428506"/>
                      <a:pt x="1669294" y="421341"/>
                    </a:cubicBezTo>
                    <a:cubicBezTo>
                      <a:pt x="1591073" y="382231"/>
                      <a:pt x="1699824" y="422432"/>
                      <a:pt x="1606541" y="394447"/>
                    </a:cubicBezTo>
                    <a:cubicBezTo>
                      <a:pt x="1588439" y="389016"/>
                      <a:pt x="1552753" y="376518"/>
                      <a:pt x="1552753" y="376518"/>
                    </a:cubicBezTo>
                    <a:cubicBezTo>
                      <a:pt x="1516894" y="379506"/>
                      <a:pt x="1480844" y="380726"/>
                      <a:pt x="1445176" y="385482"/>
                    </a:cubicBezTo>
                    <a:cubicBezTo>
                      <a:pt x="1435809" y="386731"/>
                      <a:pt x="1427368" y="391851"/>
                      <a:pt x="1418282" y="394447"/>
                    </a:cubicBezTo>
                    <a:cubicBezTo>
                      <a:pt x="1323438" y="421546"/>
                      <a:pt x="1456465" y="378731"/>
                      <a:pt x="1328635" y="421341"/>
                    </a:cubicBezTo>
                    <a:cubicBezTo>
                      <a:pt x="1319670" y="424329"/>
                      <a:pt x="1309604" y="425064"/>
                      <a:pt x="1301741" y="430306"/>
                    </a:cubicBezTo>
                    <a:cubicBezTo>
                      <a:pt x="1266984" y="453477"/>
                      <a:pt x="1285068" y="444828"/>
                      <a:pt x="1247953" y="457200"/>
                    </a:cubicBezTo>
                    <a:cubicBezTo>
                      <a:pt x="1216659" y="488494"/>
                      <a:pt x="1238042" y="472457"/>
                      <a:pt x="1176235" y="493059"/>
                    </a:cubicBezTo>
                    <a:lnTo>
                      <a:pt x="1149341" y="502024"/>
                    </a:lnTo>
                    <a:lnTo>
                      <a:pt x="1122447" y="510988"/>
                    </a:lnTo>
                    <a:cubicBezTo>
                      <a:pt x="1035788" y="508000"/>
                      <a:pt x="949039" y="506971"/>
                      <a:pt x="862470" y="502024"/>
                    </a:cubicBezTo>
                    <a:cubicBezTo>
                      <a:pt x="844323" y="500987"/>
                      <a:pt x="825926" y="498807"/>
                      <a:pt x="808682" y="493059"/>
                    </a:cubicBezTo>
                    <a:cubicBezTo>
                      <a:pt x="622947" y="431147"/>
                      <a:pt x="962162" y="520225"/>
                      <a:pt x="745929" y="466165"/>
                    </a:cubicBezTo>
                    <a:cubicBezTo>
                      <a:pt x="739953" y="460188"/>
                      <a:pt x="735248" y="452584"/>
                      <a:pt x="728000" y="448235"/>
                    </a:cubicBezTo>
                    <a:cubicBezTo>
                      <a:pt x="672617" y="415005"/>
                      <a:pt x="658134" y="412994"/>
                      <a:pt x="602494" y="394447"/>
                    </a:cubicBezTo>
                    <a:cubicBezTo>
                      <a:pt x="593529" y="391459"/>
                      <a:pt x="585003" y="386422"/>
                      <a:pt x="575600" y="385482"/>
                    </a:cubicBezTo>
                    <a:lnTo>
                      <a:pt x="485953" y="376518"/>
                    </a:lnTo>
                    <a:cubicBezTo>
                      <a:pt x="476988" y="373530"/>
                      <a:pt x="466748" y="373046"/>
                      <a:pt x="459059" y="367553"/>
                    </a:cubicBezTo>
                    <a:cubicBezTo>
                      <a:pt x="445304" y="357728"/>
                      <a:pt x="437265" y="341071"/>
                      <a:pt x="423200" y="331694"/>
                    </a:cubicBezTo>
                    <a:lnTo>
                      <a:pt x="396306" y="313765"/>
                    </a:lnTo>
                    <a:cubicBezTo>
                      <a:pt x="384835" y="296559"/>
                      <a:pt x="361149" y="257223"/>
                      <a:pt x="342517" y="251012"/>
                    </a:cubicBezTo>
                    <a:cubicBezTo>
                      <a:pt x="274918" y="228478"/>
                      <a:pt x="358242" y="258875"/>
                      <a:pt x="288729" y="224118"/>
                    </a:cubicBezTo>
                    <a:cubicBezTo>
                      <a:pt x="280277" y="219892"/>
                      <a:pt x="270521" y="218875"/>
                      <a:pt x="261835" y="215153"/>
                    </a:cubicBezTo>
                    <a:cubicBezTo>
                      <a:pt x="249552" y="209889"/>
                      <a:pt x="239080" y="199845"/>
                      <a:pt x="225976" y="197224"/>
                    </a:cubicBezTo>
                    <a:cubicBezTo>
                      <a:pt x="193611" y="190751"/>
                      <a:pt x="160206" y="191543"/>
                      <a:pt x="127364" y="188259"/>
                    </a:cubicBezTo>
                    <a:cubicBezTo>
                      <a:pt x="100439" y="185566"/>
                      <a:pt x="73576" y="182282"/>
                      <a:pt x="46682" y="179294"/>
                    </a:cubicBezTo>
                    <a:cubicBezTo>
                      <a:pt x="43694" y="170329"/>
                      <a:pt x="43620" y="159779"/>
                      <a:pt x="37717" y="152400"/>
                    </a:cubicBezTo>
                    <a:cubicBezTo>
                      <a:pt x="15116" y="124149"/>
                      <a:pt x="-54292" y="126332"/>
                      <a:pt x="82541" y="143435"/>
                    </a:cubicBezTo>
                    <a:cubicBezTo>
                      <a:pt x="124376" y="140447"/>
                      <a:pt x="166336" y="138862"/>
                      <a:pt x="208047" y="134471"/>
                    </a:cubicBezTo>
                    <a:cubicBezTo>
                      <a:pt x="223200" y="132876"/>
                      <a:pt x="238088" y="129202"/>
                      <a:pt x="252870" y="125506"/>
                    </a:cubicBezTo>
                    <a:cubicBezTo>
                      <a:pt x="262037" y="123214"/>
                      <a:pt x="270353" y="117397"/>
                      <a:pt x="279764" y="116541"/>
                    </a:cubicBezTo>
                    <a:cubicBezTo>
                      <a:pt x="303572" y="114377"/>
                      <a:pt x="305164" y="135965"/>
                      <a:pt x="324588" y="13447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  <p:sp>
            <p:nvSpPr>
              <p:cNvPr id="1097" name="Oval 1096"/>
              <p:cNvSpPr/>
              <p:nvPr/>
            </p:nvSpPr>
            <p:spPr>
              <a:xfrm rot="792728">
                <a:off x="6110971" y="796454"/>
                <a:ext cx="470858" cy="25353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12"/>
              </a:p>
            </p:txBody>
          </p:sp>
        </p:grpSp>
        <p:sp>
          <p:nvSpPr>
            <p:cNvPr id="1077" name="Freeform 413"/>
            <p:cNvSpPr/>
            <p:nvPr/>
          </p:nvSpPr>
          <p:spPr>
            <a:xfrm rot="5400000">
              <a:off x="95636" y="457067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8" name="Freeform 413"/>
            <p:cNvSpPr/>
            <p:nvPr/>
          </p:nvSpPr>
          <p:spPr>
            <a:xfrm rot="1170221">
              <a:off x="331551" y="1413182"/>
              <a:ext cx="683662" cy="288388"/>
            </a:xfrm>
            <a:custGeom>
              <a:avLst/>
              <a:gdLst>
                <a:gd name="connsiteX0" fmla="*/ 3765 w 482067"/>
                <a:gd name="connsiteY0" fmla="*/ 0 h 288388"/>
                <a:gd name="connsiteX1" fmla="*/ 60036 w 482067"/>
                <a:gd name="connsiteY1" fmla="*/ 112542 h 288388"/>
                <a:gd name="connsiteX2" fmla="*/ 418762 w 482067"/>
                <a:gd name="connsiteY2" fmla="*/ 218049 h 288388"/>
                <a:gd name="connsiteX3" fmla="*/ 482067 w 482067"/>
                <a:gd name="connsiteY3" fmla="*/ 288388 h 2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067" h="288388">
                  <a:moveTo>
                    <a:pt x="3765" y="0"/>
                  </a:moveTo>
                  <a:cubicBezTo>
                    <a:pt x="-2683" y="38100"/>
                    <a:pt x="-9130" y="76201"/>
                    <a:pt x="60036" y="112542"/>
                  </a:cubicBezTo>
                  <a:cubicBezTo>
                    <a:pt x="129202" y="148884"/>
                    <a:pt x="348424" y="188741"/>
                    <a:pt x="418762" y="218049"/>
                  </a:cubicBezTo>
                  <a:cubicBezTo>
                    <a:pt x="489101" y="247357"/>
                    <a:pt x="472689" y="255563"/>
                    <a:pt x="482067" y="288388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9" name="Arc 1078"/>
            <p:cNvSpPr/>
            <p:nvPr/>
          </p:nvSpPr>
          <p:spPr>
            <a:xfrm rot="11621183">
              <a:off x="497774" y="1533330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0" name="Arc 1079"/>
            <p:cNvSpPr/>
            <p:nvPr/>
          </p:nvSpPr>
          <p:spPr>
            <a:xfrm rot="11795134">
              <a:off x="723495" y="1681097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1" name="Arc 1080"/>
            <p:cNvSpPr/>
            <p:nvPr/>
          </p:nvSpPr>
          <p:spPr>
            <a:xfrm rot="10549438">
              <a:off x="859179" y="1640113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2" name="Arc 1081"/>
            <p:cNvSpPr/>
            <p:nvPr/>
          </p:nvSpPr>
          <p:spPr>
            <a:xfrm rot="20075697">
              <a:off x="140494" y="167322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3" name="Arc 1082"/>
            <p:cNvSpPr/>
            <p:nvPr/>
          </p:nvSpPr>
          <p:spPr>
            <a:xfrm rot="17469366">
              <a:off x="23509" y="479250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4" name="Arc 1083"/>
            <p:cNvSpPr/>
            <p:nvPr/>
          </p:nvSpPr>
          <p:spPr>
            <a:xfrm rot="13994225">
              <a:off x="-56278" y="1226978"/>
              <a:ext cx="1856006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5" name="Arc 1084"/>
            <p:cNvSpPr/>
            <p:nvPr/>
          </p:nvSpPr>
          <p:spPr>
            <a:xfrm rot="12937911">
              <a:off x="137967" y="1207079"/>
              <a:ext cx="1109904" cy="240595"/>
            </a:xfrm>
            <a:prstGeom prst="arc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6" name="Arc 1085"/>
            <p:cNvSpPr/>
            <p:nvPr/>
          </p:nvSpPr>
          <p:spPr>
            <a:xfrm rot="4267637">
              <a:off x="-532588" y="340098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7" name="Arc 1086"/>
            <p:cNvSpPr/>
            <p:nvPr/>
          </p:nvSpPr>
          <p:spPr>
            <a:xfrm rot="8329137">
              <a:off x="272072" y="-400042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8" name="Arc 1087"/>
            <p:cNvSpPr/>
            <p:nvPr/>
          </p:nvSpPr>
          <p:spPr>
            <a:xfrm rot="9684623">
              <a:off x="959114" y="-516832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9" name="Arc 1088"/>
            <p:cNvSpPr/>
            <p:nvPr/>
          </p:nvSpPr>
          <p:spPr>
            <a:xfrm rot="20635050">
              <a:off x="388870" y="-17235"/>
              <a:ext cx="1237999" cy="482602"/>
            </a:xfrm>
            <a:prstGeom prst="arc">
              <a:avLst>
                <a:gd name="adj1" fmla="val 16200000"/>
                <a:gd name="adj2" fmla="val 78709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90" name="Group 1089"/>
            <p:cNvGrpSpPr/>
            <p:nvPr/>
          </p:nvGrpSpPr>
          <p:grpSpPr>
            <a:xfrm rot="7041338">
              <a:off x="603039" y="471495"/>
              <a:ext cx="464385" cy="389222"/>
              <a:chOff x="3439400" y="1441938"/>
              <a:chExt cx="844814" cy="604911"/>
            </a:xfrm>
          </p:grpSpPr>
          <p:sp>
            <p:nvSpPr>
              <p:cNvPr id="1094" name="Freeform 339"/>
              <p:cNvSpPr/>
              <p:nvPr/>
            </p:nvSpPr>
            <p:spPr>
              <a:xfrm>
                <a:off x="3439400" y="1441938"/>
                <a:ext cx="844814" cy="604911"/>
              </a:xfrm>
              <a:custGeom>
                <a:avLst/>
                <a:gdLst>
                  <a:gd name="connsiteX0" fmla="*/ 316674 w 844814"/>
                  <a:gd name="connsiteY0" fmla="*/ 119576 h 604911"/>
                  <a:gd name="connsiteX1" fmla="*/ 274471 w 844814"/>
                  <a:gd name="connsiteY1" fmla="*/ 70339 h 604911"/>
                  <a:gd name="connsiteX2" fmla="*/ 253369 w 844814"/>
                  <a:gd name="connsiteY2" fmla="*/ 49237 h 604911"/>
                  <a:gd name="connsiteX3" fmla="*/ 183031 w 844814"/>
                  <a:gd name="connsiteY3" fmla="*/ 14068 h 604911"/>
                  <a:gd name="connsiteX4" fmla="*/ 161929 w 844814"/>
                  <a:gd name="connsiteY4" fmla="*/ 21102 h 604911"/>
                  <a:gd name="connsiteX5" fmla="*/ 190065 w 844814"/>
                  <a:gd name="connsiteY5" fmla="*/ 70339 h 604911"/>
                  <a:gd name="connsiteX6" fmla="*/ 204132 w 844814"/>
                  <a:gd name="connsiteY6" fmla="*/ 91440 h 604911"/>
                  <a:gd name="connsiteX7" fmla="*/ 246335 w 844814"/>
                  <a:gd name="connsiteY7" fmla="*/ 105508 h 604911"/>
                  <a:gd name="connsiteX8" fmla="*/ 267437 w 844814"/>
                  <a:gd name="connsiteY8" fmla="*/ 126610 h 604911"/>
                  <a:gd name="connsiteX9" fmla="*/ 281505 w 844814"/>
                  <a:gd name="connsiteY9" fmla="*/ 147711 h 604911"/>
                  <a:gd name="connsiteX10" fmla="*/ 274471 w 844814"/>
                  <a:gd name="connsiteY10" fmla="*/ 182880 h 604911"/>
                  <a:gd name="connsiteX11" fmla="*/ 253369 w 844814"/>
                  <a:gd name="connsiteY11" fmla="*/ 189914 h 604911"/>
                  <a:gd name="connsiteX12" fmla="*/ 119726 w 844814"/>
                  <a:gd name="connsiteY12" fmla="*/ 196948 h 604911"/>
                  <a:gd name="connsiteX13" fmla="*/ 98625 w 844814"/>
                  <a:gd name="connsiteY13" fmla="*/ 211016 h 604911"/>
                  <a:gd name="connsiteX14" fmla="*/ 70489 w 844814"/>
                  <a:gd name="connsiteY14" fmla="*/ 218050 h 604911"/>
                  <a:gd name="connsiteX15" fmla="*/ 49388 w 844814"/>
                  <a:gd name="connsiteY15" fmla="*/ 225084 h 604911"/>
                  <a:gd name="connsiteX16" fmla="*/ 126760 w 844814"/>
                  <a:gd name="connsiteY16" fmla="*/ 253219 h 604911"/>
                  <a:gd name="connsiteX17" fmla="*/ 105658 w 844814"/>
                  <a:gd name="connsiteY17" fmla="*/ 267287 h 604911"/>
                  <a:gd name="connsiteX18" fmla="*/ 42354 w 844814"/>
                  <a:gd name="connsiteY18" fmla="*/ 281354 h 604911"/>
                  <a:gd name="connsiteX19" fmla="*/ 151 w 844814"/>
                  <a:gd name="connsiteY19" fmla="*/ 316524 h 604911"/>
                  <a:gd name="connsiteX20" fmla="*/ 14218 w 844814"/>
                  <a:gd name="connsiteY20" fmla="*/ 351693 h 604911"/>
                  <a:gd name="connsiteX21" fmla="*/ 70489 w 844814"/>
                  <a:gd name="connsiteY21" fmla="*/ 344659 h 604911"/>
                  <a:gd name="connsiteX22" fmla="*/ 105658 w 844814"/>
                  <a:gd name="connsiteY22" fmla="*/ 337625 h 604911"/>
                  <a:gd name="connsiteX23" fmla="*/ 112692 w 844814"/>
                  <a:gd name="connsiteY23" fmla="*/ 316524 h 604911"/>
                  <a:gd name="connsiteX24" fmla="*/ 154895 w 844814"/>
                  <a:gd name="connsiteY24" fmla="*/ 288388 h 604911"/>
                  <a:gd name="connsiteX25" fmla="*/ 197098 w 844814"/>
                  <a:gd name="connsiteY25" fmla="*/ 274320 h 604911"/>
                  <a:gd name="connsiteX26" fmla="*/ 260403 w 844814"/>
                  <a:gd name="connsiteY26" fmla="*/ 281354 h 604911"/>
                  <a:gd name="connsiteX27" fmla="*/ 253369 w 844814"/>
                  <a:gd name="connsiteY27" fmla="*/ 337625 h 604911"/>
                  <a:gd name="connsiteX28" fmla="*/ 232268 w 844814"/>
                  <a:gd name="connsiteY28" fmla="*/ 379828 h 604911"/>
                  <a:gd name="connsiteX29" fmla="*/ 211166 w 844814"/>
                  <a:gd name="connsiteY29" fmla="*/ 400930 h 604911"/>
                  <a:gd name="connsiteX30" fmla="*/ 197098 w 844814"/>
                  <a:gd name="connsiteY30" fmla="*/ 443133 h 604911"/>
                  <a:gd name="connsiteX31" fmla="*/ 168963 w 844814"/>
                  <a:gd name="connsiteY31" fmla="*/ 492370 h 604911"/>
                  <a:gd name="connsiteX32" fmla="*/ 218200 w 844814"/>
                  <a:gd name="connsiteY32" fmla="*/ 506437 h 604911"/>
                  <a:gd name="connsiteX33" fmla="*/ 225234 w 844814"/>
                  <a:gd name="connsiteY33" fmla="*/ 471268 h 604911"/>
                  <a:gd name="connsiteX34" fmla="*/ 246335 w 844814"/>
                  <a:gd name="connsiteY34" fmla="*/ 429065 h 604911"/>
                  <a:gd name="connsiteX35" fmla="*/ 253369 w 844814"/>
                  <a:gd name="connsiteY35" fmla="*/ 407964 h 604911"/>
                  <a:gd name="connsiteX36" fmla="*/ 274471 w 844814"/>
                  <a:gd name="connsiteY36" fmla="*/ 393896 h 604911"/>
                  <a:gd name="connsiteX37" fmla="*/ 323708 w 844814"/>
                  <a:gd name="connsiteY37" fmla="*/ 400930 h 604911"/>
                  <a:gd name="connsiteX38" fmla="*/ 330742 w 844814"/>
                  <a:gd name="connsiteY38" fmla="*/ 422031 h 604911"/>
                  <a:gd name="connsiteX39" fmla="*/ 337775 w 844814"/>
                  <a:gd name="connsiteY39" fmla="*/ 492370 h 604911"/>
                  <a:gd name="connsiteX40" fmla="*/ 344809 w 844814"/>
                  <a:gd name="connsiteY40" fmla="*/ 513471 h 604911"/>
                  <a:gd name="connsiteX41" fmla="*/ 351843 w 844814"/>
                  <a:gd name="connsiteY41" fmla="*/ 548640 h 604911"/>
                  <a:gd name="connsiteX42" fmla="*/ 365911 w 844814"/>
                  <a:gd name="connsiteY42" fmla="*/ 569742 h 604911"/>
                  <a:gd name="connsiteX43" fmla="*/ 372945 w 844814"/>
                  <a:gd name="connsiteY43" fmla="*/ 590844 h 604911"/>
                  <a:gd name="connsiteX44" fmla="*/ 401080 w 844814"/>
                  <a:gd name="connsiteY44" fmla="*/ 604911 h 604911"/>
                  <a:gd name="connsiteX45" fmla="*/ 408114 w 844814"/>
                  <a:gd name="connsiteY45" fmla="*/ 583810 h 604911"/>
                  <a:gd name="connsiteX46" fmla="*/ 394046 w 844814"/>
                  <a:gd name="connsiteY46" fmla="*/ 541607 h 604911"/>
                  <a:gd name="connsiteX47" fmla="*/ 387012 w 844814"/>
                  <a:gd name="connsiteY47" fmla="*/ 520505 h 604911"/>
                  <a:gd name="connsiteX48" fmla="*/ 379978 w 844814"/>
                  <a:gd name="connsiteY48" fmla="*/ 499404 h 604911"/>
                  <a:gd name="connsiteX49" fmla="*/ 372945 w 844814"/>
                  <a:gd name="connsiteY49" fmla="*/ 478302 h 604911"/>
                  <a:gd name="connsiteX50" fmla="*/ 379978 w 844814"/>
                  <a:gd name="connsiteY50" fmla="*/ 429065 h 604911"/>
                  <a:gd name="connsiteX51" fmla="*/ 401080 w 844814"/>
                  <a:gd name="connsiteY51" fmla="*/ 422031 h 604911"/>
                  <a:gd name="connsiteX52" fmla="*/ 471418 w 844814"/>
                  <a:gd name="connsiteY52" fmla="*/ 429065 h 604911"/>
                  <a:gd name="connsiteX53" fmla="*/ 492520 w 844814"/>
                  <a:gd name="connsiteY53" fmla="*/ 450167 h 604911"/>
                  <a:gd name="connsiteX54" fmla="*/ 513622 w 844814"/>
                  <a:gd name="connsiteY54" fmla="*/ 457200 h 604911"/>
                  <a:gd name="connsiteX55" fmla="*/ 527689 w 844814"/>
                  <a:gd name="connsiteY55" fmla="*/ 478302 h 604911"/>
                  <a:gd name="connsiteX56" fmla="*/ 548791 w 844814"/>
                  <a:gd name="connsiteY56" fmla="*/ 499404 h 604911"/>
                  <a:gd name="connsiteX57" fmla="*/ 562858 w 844814"/>
                  <a:gd name="connsiteY57" fmla="*/ 520505 h 604911"/>
                  <a:gd name="connsiteX58" fmla="*/ 590994 w 844814"/>
                  <a:gd name="connsiteY58" fmla="*/ 541607 h 604911"/>
                  <a:gd name="connsiteX59" fmla="*/ 633197 w 844814"/>
                  <a:gd name="connsiteY59" fmla="*/ 569742 h 604911"/>
                  <a:gd name="connsiteX60" fmla="*/ 640231 w 844814"/>
                  <a:gd name="connsiteY60" fmla="*/ 513471 h 604911"/>
                  <a:gd name="connsiteX61" fmla="*/ 619129 w 844814"/>
                  <a:gd name="connsiteY61" fmla="*/ 499404 h 604911"/>
                  <a:gd name="connsiteX62" fmla="*/ 576926 w 844814"/>
                  <a:gd name="connsiteY62" fmla="*/ 485336 h 604911"/>
                  <a:gd name="connsiteX63" fmla="*/ 583960 w 844814"/>
                  <a:gd name="connsiteY63" fmla="*/ 450167 h 604911"/>
                  <a:gd name="connsiteX64" fmla="*/ 633197 w 844814"/>
                  <a:gd name="connsiteY64" fmla="*/ 443133 h 604911"/>
                  <a:gd name="connsiteX65" fmla="*/ 612095 w 844814"/>
                  <a:gd name="connsiteY65" fmla="*/ 436099 h 604911"/>
                  <a:gd name="connsiteX66" fmla="*/ 583960 w 844814"/>
                  <a:gd name="connsiteY66" fmla="*/ 429065 h 604911"/>
                  <a:gd name="connsiteX67" fmla="*/ 576926 w 844814"/>
                  <a:gd name="connsiteY67" fmla="*/ 407964 h 604911"/>
                  <a:gd name="connsiteX68" fmla="*/ 682434 w 844814"/>
                  <a:gd name="connsiteY68" fmla="*/ 351693 h 604911"/>
                  <a:gd name="connsiteX69" fmla="*/ 724637 w 844814"/>
                  <a:gd name="connsiteY69" fmla="*/ 372794 h 604911"/>
                  <a:gd name="connsiteX70" fmla="*/ 766840 w 844814"/>
                  <a:gd name="connsiteY70" fmla="*/ 365760 h 604911"/>
                  <a:gd name="connsiteX71" fmla="*/ 787942 w 844814"/>
                  <a:gd name="connsiteY71" fmla="*/ 344659 h 604911"/>
                  <a:gd name="connsiteX72" fmla="*/ 717603 w 844814"/>
                  <a:gd name="connsiteY72" fmla="*/ 302456 h 604911"/>
                  <a:gd name="connsiteX73" fmla="*/ 696502 w 844814"/>
                  <a:gd name="connsiteY73" fmla="*/ 295422 h 604911"/>
                  <a:gd name="connsiteX74" fmla="*/ 689468 w 844814"/>
                  <a:gd name="connsiteY74" fmla="*/ 274320 h 604911"/>
                  <a:gd name="connsiteX75" fmla="*/ 731671 w 844814"/>
                  <a:gd name="connsiteY75" fmla="*/ 267287 h 604911"/>
                  <a:gd name="connsiteX76" fmla="*/ 766840 w 844814"/>
                  <a:gd name="connsiteY76" fmla="*/ 260253 h 604911"/>
                  <a:gd name="connsiteX77" fmla="*/ 794975 w 844814"/>
                  <a:gd name="connsiteY77" fmla="*/ 246185 h 604911"/>
                  <a:gd name="connsiteX78" fmla="*/ 837178 w 844814"/>
                  <a:gd name="connsiteY78" fmla="*/ 218050 h 604911"/>
                  <a:gd name="connsiteX79" fmla="*/ 844212 w 844814"/>
                  <a:gd name="connsiteY79" fmla="*/ 196948 h 604911"/>
                  <a:gd name="connsiteX80" fmla="*/ 823111 w 844814"/>
                  <a:gd name="connsiteY80" fmla="*/ 182880 h 604911"/>
                  <a:gd name="connsiteX81" fmla="*/ 759806 w 844814"/>
                  <a:gd name="connsiteY81" fmla="*/ 196948 h 604911"/>
                  <a:gd name="connsiteX82" fmla="*/ 731671 w 844814"/>
                  <a:gd name="connsiteY82" fmla="*/ 211016 h 604911"/>
                  <a:gd name="connsiteX83" fmla="*/ 710569 w 844814"/>
                  <a:gd name="connsiteY83" fmla="*/ 218050 h 604911"/>
                  <a:gd name="connsiteX84" fmla="*/ 689468 w 844814"/>
                  <a:gd name="connsiteY84" fmla="*/ 239151 h 604911"/>
                  <a:gd name="connsiteX85" fmla="*/ 640231 w 844814"/>
                  <a:gd name="connsiteY85" fmla="*/ 232117 h 604911"/>
                  <a:gd name="connsiteX86" fmla="*/ 654298 w 844814"/>
                  <a:gd name="connsiteY86" fmla="*/ 211016 h 604911"/>
                  <a:gd name="connsiteX87" fmla="*/ 710569 w 844814"/>
                  <a:gd name="connsiteY87" fmla="*/ 196948 h 604911"/>
                  <a:gd name="connsiteX88" fmla="*/ 752772 w 844814"/>
                  <a:gd name="connsiteY88" fmla="*/ 168813 h 604911"/>
                  <a:gd name="connsiteX89" fmla="*/ 773874 w 844814"/>
                  <a:gd name="connsiteY89" fmla="*/ 140677 h 604911"/>
                  <a:gd name="connsiteX90" fmla="*/ 794975 w 844814"/>
                  <a:gd name="connsiteY90" fmla="*/ 119576 h 604911"/>
                  <a:gd name="connsiteX91" fmla="*/ 809043 w 844814"/>
                  <a:gd name="connsiteY91" fmla="*/ 91440 h 604911"/>
                  <a:gd name="connsiteX92" fmla="*/ 787942 w 844814"/>
                  <a:gd name="connsiteY92" fmla="*/ 84407 h 604911"/>
                  <a:gd name="connsiteX93" fmla="*/ 745738 w 844814"/>
                  <a:gd name="connsiteY93" fmla="*/ 105508 h 604911"/>
                  <a:gd name="connsiteX94" fmla="*/ 724637 w 844814"/>
                  <a:gd name="connsiteY94" fmla="*/ 112542 h 604911"/>
                  <a:gd name="connsiteX95" fmla="*/ 703535 w 844814"/>
                  <a:gd name="connsiteY95" fmla="*/ 126610 h 604911"/>
                  <a:gd name="connsiteX96" fmla="*/ 661332 w 844814"/>
                  <a:gd name="connsiteY96" fmla="*/ 140677 h 604911"/>
                  <a:gd name="connsiteX97" fmla="*/ 612095 w 844814"/>
                  <a:gd name="connsiteY97" fmla="*/ 168813 h 604911"/>
                  <a:gd name="connsiteX98" fmla="*/ 576926 w 844814"/>
                  <a:gd name="connsiteY98" fmla="*/ 161779 h 604911"/>
                  <a:gd name="connsiteX99" fmla="*/ 583960 w 844814"/>
                  <a:gd name="connsiteY99" fmla="*/ 98474 h 604911"/>
                  <a:gd name="connsiteX100" fmla="*/ 590994 w 844814"/>
                  <a:gd name="connsiteY100" fmla="*/ 77373 h 604911"/>
                  <a:gd name="connsiteX101" fmla="*/ 583960 w 844814"/>
                  <a:gd name="connsiteY101" fmla="*/ 49237 h 604911"/>
                  <a:gd name="connsiteX102" fmla="*/ 548791 w 844814"/>
                  <a:gd name="connsiteY102" fmla="*/ 77373 h 604911"/>
                  <a:gd name="connsiteX103" fmla="*/ 527689 w 844814"/>
                  <a:gd name="connsiteY103" fmla="*/ 70339 h 604911"/>
                  <a:gd name="connsiteX104" fmla="*/ 520655 w 844814"/>
                  <a:gd name="connsiteY104" fmla="*/ 49237 h 604911"/>
                  <a:gd name="connsiteX105" fmla="*/ 492520 w 844814"/>
                  <a:gd name="connsiteY105" fmla="*/ 63305 h 604911"/>
                  <a:gd name="connsiteX106" fmla="*/ 485486 w 844814"/>
                  <a:gd name="connsiteY106" fmla="*/ 91440 h 604911"/>
                  <a:gd name="connsiteX107" fmla="*/ 471418 w 844814"/>
                  <a:gd name="connsiteY107" fmla="*/ 112542 h 604911"/>
                  <a:gd name="connsiteX108" fmla="*/ 415148 w 844814"/>
                  <a:gd name="connsiteY108" fmla="*/ 105508 h 604911"/>
                  <a:gd name="connsiteX109" fmla="*/ 401080 w 844814"/>
                  <a:gd name="connsiteY109" fmla="*/ 63305 h 604911"/>
                  <a:gd name="connsiteX110" fmla="*/ 394046 w 844814"/>
                  <a:gd name="connsiteY110" fmla="*/ 42204 h 604911"/>
                  <a:gd name="connsiteX111" fmla="*/ 387012 w 844814"/>
                  <a:gd name="connsiteY111" fmla="*/ 21102 h 604911"/>
                  <a:gd name="connsiteX112" fmla="*/ 365911 w 844814"/>
                  <a:gd name="connsiteY112" fmla="*/ 14068 h 604911"/>
                  <a:gd name="connsiteX113" fmla="*/ 316674 w 844814"/>
                  <a:gd name="connsiteY113" fmla="*/ 0 h 604911"/>
                  <a:gd name="connsiteX114" fmla="*/ 309640 w 844814"/>
                  <a:gd name="connsiteY114" fmla="*/ 21102 h 604911"/>
                  <a:gd name="connsiteX115" fmla="*/ 330742 w 844814"/>
                  <a:gd name="connsiteY115" fmla="*/ 35170 h 604911"/>
                  <a:gd name="connsiteX116" fmla="*/ 351843 w 844814"/>
                  <a:gd name="connsiteY116" fmla="*/ 77373 h 604911"/>
                  <a:gd name="connsiteX117" fmla="*/ 316674 w 844814"/>
                  <a:gd name="connsiteY117" fmla="*/ 119576 h 60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844814" h="604911">
                    <a:moveTo>
                      <a:pt x="316674" y="119576"/>
                    </a:moveTo>
                    <a:cubicBezTo>
                      <a:pt x="303779" y="118404"/>
                      <a:pt x="311500" y="125880"/>
                      <a:pt x="274471" y="70339"/>
                    </a:cubicBezTo>
                    <a:cubicBezTo>
                      <a:pt x="268953" y="62062"/>
                      <a:pt x="261221" y="55344"/>
                      <a:pt x="253369" y="49237"/>
                    </a:cubicBezTo>
                    <a:cubicBezTo>
                      <a:pt x="213701" y="18385"/>
                      <a:pt x="221520" y="23691"/>
                      <a:pt x="183031" y="14068"/>
                    </a:cubicBezTo>
                    <a:cubicBezTo>
                      <a:pt x="175997" y="16413"/>
                      <a:pt x="164274" y="14068"/>
                      <a:pt x="161929" y="21102"/>
                    </a:cubicBezTo>
                    <a:cubicBezTo>
                      <a:pt x="151657" y="51918"/>
                      <a:pt x="172426" y="58580"/>
                      <a:pt x="190065" y="70339"/>
                    </a:cubicBezTo>
                    <a:cubicBezTo>
                      <a:pt x="194754" y="77373"/>
                      <a:pt x="196964" y="86960"/>
                      <a:pt x="204132" y="91440"/>
                    </a:cubicBezTo>
                    <a:cubicBezTo>
                      <a:pt x="216707" y="99299"/>
                      <a:pt x="246335" y="105508"/>
                      <a:pt x="246335" y="105508"/>
                    </a:cubicBezTo>
                    <a:cubicBezTo>
                      <a:pt x="253369" y="112542"/>
                      <a:pt x="261069" y="118968"/>
                      <a:pt x="267437" y="126610"/>
                    </a:cubicBezTo>
                    <a:cubicBezTo>
                      <a:pt x="272849" y="133104"/>
                      <a:pt x="280456" y="139323"/>
                      <a:pt x="281505" y="147711"/>
                    </a:cubicBezTo>
                    <a:cubicBezTo>
                      <a:pt x="282988" y="159574"/>
                      <a:pt x="281103" y="172933"/>
                      <a:pt x="274471" y="182880"/>
                    </a:cubicBezTo>
                    <a:cubicBezTo>
                      <a:pt x="270358" y="189049"/>
                      <a:pt x="260753" y="189243"/>
                      <a:pt x="253369" y="189914"/>
                    </a:cubicBezTo>
                    <a:cubicBezTo>
                      <a:pt x="208943" y="193953"/>
                      <a:pt x="164274" y="194603"/>
                      <a:pt x="119726" y="196948"/>
                    </a:cubicBezTo>
                    <a:cubicBezTo>
                      <a:pt x="112692" y="201637"/>
                      <a:pt x="106395" y="207686"/>
                      <a:pt x="98625" y="211016"/>
                    </a:cubicBezTo>
                    <a:cubicBezTo>
                      <a:pt x="89739" y="214824"/>
                      <a:pt x="79784" y="215394"/>
                      <a:pt x="70489" y="218050"/>
                    </a:cubicBezTo>
                    <a:cubicBezTo>
                      <a:pt x="63360" y="220087"/>
                      <a:pt x="56422" y="222739"/>
                      <a:pt x="49388" y="225084"/>
                    </a:cubicBezTo>
                    <a:cubicBezTo>
                      <a:pt x="66999" y="277913"/>
                      <a:pt x="39113" y="215655"/>
                      <a:pt x="126760" y="253219"/>
                    </a:cubicBezTo>
                    <a:cubicBezTo>
                      <a:pt x="134530" y="256549"/>
                      <a:pt x="113219" y="263506"/>
                      <a:pt x="105658" y="267287"/>
                    </a:cubicBezTo>
                    <a:cubicBezTo>
                      <a:pt x="88345" y="275943"/>
                      <a:pt x="58557" y="278654"/>
                      <a:pt x="42354" y="281354"/>
                    </a:cubicBezTo>
                    <a:cubicBezTo>
                      <a:pt x="34942" y="286295"/>
                      <a:pt x="1382" y="306676"/>
                      <a:pt x="151" y="316524"/>
                    </a:cubicBezTo>
                    <a:cubicBezTo>
                      <a:pt x="-1415" y="329052"/>
                      <a:pt x="9529" y="339970"/>
                      <a:pt x="14218" y="351693"/>
                    </a:cubicBezTo>
                    <a:cubicBezTo>
                      <a:pt x="32975" y="349348"/>
                      <a:pt x="51806" y="347533"/>
                      <a:pt x="70489" y="344659"/>
                    </a:cubicBezTo>
                    <a:cubicBezTo>
                      <a:pt x="82305" y="342841"/>
                      <a:pt x="95711" y="344256"/>
                      <a:pt x="105658" y="337625"/>
                    </a:cubicBezTo>
                    <a:cubicBezTo>
                      <a:pt x="111827" y="333512"/>
                      <a:pt x="107449" y="321767"/>
                      <a:pt x="112692" y="316524"/>
                    </a:cubicBezTo>
                    <a:cubicBezTo>
                      <a:pt x="124647" y="304569"/>
                      <a:pt x="138855" y="293735"/>
                      <a:pt x="154895" y="288388"/>
                    </a:cubicBezTo>
                    <a:lnTo>
                      <a:pt x="197098" y="274320"/>
                    </a:lnTo>
                    <a:cubicBezTo>
                      <a:pt x="218200" y="276665"/>
                      <a:pt x="246298" y="265485"/>
                      <a:pt x="260403" y="281354"/>
                    </a:cubicBezTo>
                    <a:cubicBezTo>
                      <a:pt x="272961" y="295482"/>
                      <a:pt x="256751" y="319027"/>
                      <a:pt x="253369" y="337625"/>
                    </a:cubicBezTo>
                    <a:cubicBezTo>
                      <a:pt x="250418" y="353855"/>
                      <a:pt x="242745" y="367256"/>
                      <a:pt x="232268" y="379828"/>
                    </a:cubicBezTo>
                    <a:cubicBezTo>
                      <a:pt x="225900" y="387470"/>
                      <a:pt x="218200" y="393896"/>
                      <a:pt x="211166" y="400930"/>
                    </a:cubicBezTo>
                    <a:cubicBezTo>
                      <a:pt x="206477" y="414998"/>
                      <a:pt x="205323" y="430795"/>
                      <a:pt x="197098" y="443133"/>
                    </a:cubicBezTo>
                    <a:cubicBezTo>
                      <a:pt x="177215" y="472959"/>
                      <a:pt x="186811" y="456673"/>
                      <a:pt x="168963" y="492370"/>
                    </a:cubicBezTo>
                    <a:cubicBezTo>
                      <a:pt x="175128" y="517029"/>
                      <a:pt x="173676" y="550961"/>
                      <a:pt x="218200" y="506437"/>
                    </a:cubicBezTo>
                    <a:cubicBezTo>
                      <a:pt x="226654" y="497983"/>
                      <a:pt x="222334" y="482866"/>
                      <a:pt x="225234" y="471268"/>
                    </a:cubicBezTo>
                    <a:cubicBezTo>
                      <a:pt x="234073" y="435913"/>
                      <a:pt x="229146" y="463445"/>
                      <a:pt x="246335" y="429065"/>
                    </a:cubicBezTo>
                    <a:cubicBezTo>
                      <a:pt x="249651" y="422434"/>
                      <a:pt x="248737" y="413753"/>
                      <a:pt x="253369" y="407964"/>
                    </a:cubicBezTo>
                    <a:cubicBezTo>
                      <a:pt x="258650" y="401363"/>
                      <a:pt x="267437" y="398585"/>
                      <a:pt x="274471" y="393896"/>
                    </a:cubicBezTo>
                    <a:cubicBezTo>
                      <a:pt x="290883" y="396241"/>
                      <a:pt x="308879" y="393516"/>
                      <a:pt x="323708" y="400930"/>
                    </a:cubicBezTo>
                    <a:cubicBezTo>
                      <a:pt x="330339" y="404246"/>
                      <a:pt x="329615" y="414703"/>
                      <a:pt x="330742" y="422031"/>
                    </a:cubicBezTo>
                    <a:cubicBezTo>
                      <a:pt x="334325" y="445320"/>
                      <a:pt x="334192" y="469081"/>
                      <a:pt x="337775" y="492370"/>
                    </a:cubicBezTo>
                    <a:cubicBezTo>
                      <a:pt x="338902" y="499698"/>
                      <a:pt x="343011" y="506278"/>
                      <a:pt x="344809" y="513471"/>
                    </a:cubicBezTo>
                    <a:cubicBezTo>
                      <a:pt x="347709" y="525069"/>
                      <a:pt x="347645" y="537446"/>
                      <a:pt x="351843" y="548640"/>
                    </a:cubicBezTo>
                    <a:cubicBezTo>
                      <a:pt x="354811" y="556556"/>
                      <a:pt x="362130" y="562181"/>
                      <a:pt x="365911" y="569742"/>
                    </a:cubicBezTo>
                    <a:cubicBezTo>
                      <a:pt x="369227" y="576374"/>
                      <a:pt x="367702" y="585601"/>
                      <a:pt x="372945" y="590844"/>
                    </a:cubicBezTo>
                    <a:cubicBezTo>
                      <a:pt x="380359" y="598258"/>
                      <a:pt x="391702" y="600222"/>
                      <a:pt x="401080" y="604911"/>
                    </a:cubicBezTo>
                    <a:cubicBezTo>
                      <a:pt x="403425" y="597877"/>
                      <a:pt x="408933" y="591179"/>
                      <a:pt x="408114" y="583810"/>
                    </a:cubicBezTo>
                    <a:cubicBezTo>
                      <a:pt x="406476" y="569072"/>
                      <a:pt x="398735" y="555675"/>
                      <a:pt x="394046" y="541607"/>
                    </a:cubicBezTo>
                    <a:lnTo>
                      <a:pt x="387012" y="520505"/>
                    </a:lnTo>
                    <a:lnTo>
                      <a:pt x="379978" y="499404"/>
                    </a:lnTo>
                    <a:lnTo>
                      <a:pt x="372945" y="478302"/>
                    </a:lnTo>
                    <a:cubicBezTo>
                      <a:pt x="375289" y="461890"/>
                      <a:pt x="372564" y="443894"/>
                      <a:pt x="379978" y="429065"/>
                    </a:cubicBezTo>
                    <a:cubicBezTo>
                      <a:pt x="383294" y="422433"/>
                      <a:pt x="393666" y="422031"/>
                      <a:pt x="401080" y="422031"/>
                    </a:cubicBezTo>
                    <a:cubicBezTo>
                      <a:pt x="424643" y="422031"/>
                      <a:pt x="447972" y="426720"/>
                      <a:pt x="471418" y="429065"/>
                    </a:cubicBezTo>
                    <a:cubicBezTo>
                      <a:pt x="478452" y="436099"/>
                      <a:pt x="484243" y="444649"/>
                      <a:pt x="492520" y="450167"/>
                    </a:cubicBezTo>
                    <a:cubicBezTo>
                      <a:pt x="498689" y="454280"/>
                      <a:pt x="507832" y="452568"/>
                      <a:pt x="513622" y="457200"/>
                    </a:cubicBezTo>
                    <a:cubicBezTo>
                      <a:pt x="520223" y="462481"/>
                      <a:pt x="522277" y="471808"/>
                      <a:pt x="527689" y="478302"/>
                    </a:cubicBezTo>
                    <a:cubicBezTo>
                      <a:pt x="534057" y="485944"/>
                      <a:pt x="542423" y="491762"/>
                      <a:pt x="548791" y="499404"/>
                    </a:cubicBezTo>
                    <a:cubicBezTo>
                      <a:pt x="554203" y="505898"/>
                      <a:pt x="556881" y="514528"/>
                      <a:pt x="562858" y="520505"/>
                    </a:cubicBezTo>
                    <a:cubicBezTo>
                      <a:pt x="571148" y="528795"/>
                      <a:pt x="582093" y="533978"/>
                      <a:pt x="590994" y="541607"/>
                    </a:cubicBezTo>
                    <a:cubicBezTo>
                      <a:pt x="624523" y="570346"/>
                      <a:pt x="597303" y="557777"/>
                      <a:pt x="633197" y="569742"/>
                    </a:cubicBezTo>
                    <a:cubicBezTo>
                      <a:pt x="647750" y="547912"/>
                      <a:pt x="657615" y="543892"/>
                      <a:pt x="640231" y="513471"/>
                    </a:cubicBezTo>
                    <a:cubicBezTo>
                      <a:pt x="636037" y="506131"/>
                      <a:pt x="626854" y="502837"/>
                      <a:pt x="619129" y="499404"/>
                    </a:cubicBezTo>
                    <a:cubicBezTo>
                      <a:pt x="605578" y="493382"/>
                      <a:pt x="576926" y="485336"/>
                      <a:pt x="576926" y="485336"/>
                    </a:cubicBezTo>
                    <a:cubicBezTo>
                      <a:pt x="579271" y="473613"/>
                      <a:pt x="574396" y="457340"/>
                      <a:pt x="583960" y="450167"/>
                    </a:cubicBezTo>
                    <a:cubicBezTo>
                      <a:pt x="597223" y="440220"/>
                      <a:pt x="618368" y="450548"/>
                      <a:pt x="633197" y="443133"/>
                    </a:cubicBezTo>
                    <a:cubicBezTo>
                      <a:pt x="639829" y="439817"/>
                      <a:pt x="619224" y="438136"/>
                      <a:pt x="612095" y="436099"/>
                    </a:cubicBezTo>
                    <a:cubicBezTo>
                      <a:pt x="602800" y="433443"/>
                      <a:pt x="593338" y="431410"/>
                      <a:pt x="583960" y="429065"/>
                    </a:cubicBezTo>
                    <a:cubicBezTo>
                      <a:pt x="581615" y="422031"/>
                      <a:pt x="576926" y="415378"/>
                      <a:pt x="576926" y="407964"/>
                    </a:cubicBezTo>
                    <a:cubicBezTo>
                      <a:pt x="576926" y="311190"/>
                      <a:pt x="579318" y="344327"/>
                      <a:pt x="682434" y="351693"/>
                    </a:cubicBezTo>
                    <a:cubicBezTo>
                      <a:pt x="693103" y="358805"/>
                      <a:pt x="710077" y="372794"/>
                      <a:pt x="724637" y="372794"/>
                    </a:cubicBezTo>
                    <a:cubicBezTo>
                      <a:pt x="738899" y="372794"/>
                      <a:pt x="752772" y="368105"/>
                      <a:pt x="766840" y="365760"/>
                    </a:cubicBezTo>
                    <a:cubicBezTo>
                      <a:pt x="773874" y="358726"/>
                      <a:pt x="785529" y="354309"/>
                      <a:pt x="787942" y="344659"/>
                    </a:cubicBezTo>
                    <a:cubicBezTo>
                      <a:pt x="801259" y="291395"/>
                      <a:pt x="749254" y="305973"/>
                      <a:pt x="717603" y="302456"/>
                    </a:cubicBezTo>
                    <a:cubicBezTo>
                      <a:pt x="710569" y="300111"/>
                      <a:pt x="701745" y="300665"/>
                      <a:pt x="696502" y="295422"/>
                    </a:cubicBezTo>
                    <a:cubicBezTo>
                      <a:pt x="691259" y="290179"/>
                      <a:pt x="683678" y="278952"/>
                      <a:pt x="689468" y="274320"/>
                    </a:cubicBezTo>
                    <a:cubicBezTo>
                      <a:pt x="700605" y="265411"/>
                      <a:pt x="717639" y="269838"/>
                      <a:pt x="731671" y="267287"/>
                    </a:cubicBezTo>
                    <a:cubicBezTo>
                      <a:pt x="743433" y="265148"/>
                      <a:pt x="755117" y="262598"/>
                      <a:pt x="766840" y="260253"/>
                    </a:cubicBezTo>
                    <a:cubicBezTo>
                      <a:pt x="776218" y="255564"/>
                      <a:pt x="786443" y="252279"/>
                      <a:pt x="794975" y="246185"/>
                    </a:cubicBezTo>
                    <a:cubicBezTo>
                      <a:pt x="841077" y="213256"/>
                      <a:pt x="791915" y="233139"/>
                      <a:pt x="837178" y="218050"/>
                    </a:cubicBezTo>
                    <a:cubicBezTo>
                      <a:pt x="839523" y="211016"/>
                      <a:pt x="846966" y="203832"/>
                      <a:pt x="844212" y="196948"/>
                    </a:cubicBezTo>
                    <a:cubicBezTo>
                      <a:pt x="841073" y="189099"/>
                      <a:pt x="831499" y="183929"/>
                      <a:pt x="823111" y="182880"/>
                    </a:cubicBezTo>
                    <a:cubicBezTo>
                      <a:pt x="817159" y="182136"/>
                      <a:pt x="768249" y="194837"/>
                      <a:pt x="759806" y="196948"/>
                    </a:cubicBezTo>
                    <a:cubicBezTo>
                      <a:pt x="750428" y="201637"/>
                      <a:pt x="741309" y="206886"/>
                      <a:pt x="731671" y="211016"/>
                    </a:cubicBezTo>
                    <a:cubicBezTo>
                      <a:pt x="724856" y="213937"/>
                      <a:pt x="716738" y="213937"/>
                      <a:pt x="710569" y="218050"/>
                    </a:cubicBezTo>
                    <a:cubicBezTo>
                      <a:pt x="702292" y="223568"/>
                      <a:pt x="696502" y="232117"/>
                      <a:pt x="689468" y="239151"/>
                    </a:cubicBezTo>
                    <a:cubicBezTo>
                      <a:pt x="673056" y="236806"/>
                      <a:pt x="653177" y="242474"/>
                      <a:pt x="640231" y="232117"/>
                    </a:cubicBezTo>
                    <a:cubicBezTo>
                      <a:pt x="633630" y="226836"/>
                      <a:pt x="647697" y="216297"/>
                      <a:pt x="654298" y="211016"/>
                    </a:cubicBezTo>
                    <a:cubicBezTo>
                      <a:pt x="661508" y="205248"/>
                      <a:pt x="708817" y="197298"/>
                      <a:pt x="710569" y="196948"/>
                    </a:cubicBezTo>
                    <a:cubicBezTo>
                      <a:pt x="724637" y="187570"/>
                      <a:pt x="742628" y="182339"/>
                      <a:pt x="752772" y="168813"/>
                    </a:cubicBezTo>
                    <a:cubicBezTo>
                      <a:pt x="759806" y="159434"/>
                      <a:pt x="766245" y="149578"/>
                      <a:pt x="773874" y="140677"/>
                    </a:cubicBezTo>
                    <a:cubicBezTo>
                      <a:pt x="780347" y="133125"/>
                      <a:pt x="789193" y="127670"/>
                      <a:pt x="794975" y="119576"/>
                    </a:cubicBezTo>
                    <a:cubicBezTo>
                      <a:pt x="801070" y="111043"/>
                      <a:pt x="804354" y="100819"/>
                      <a:pt x="809043" y="91440"/>
                    </a:cubicBezTo>
                    <a:cubicBezTo>
                      <a:pt x="802009" y="89096"/>
                      <a:pt x="795356" y="84407"/>
                      <a:pt x="787942" y="84407"/>
                    </a:cubicBezTo>
                    <a:cubicBezTo>
                      <a:pt x="770259" y="84407"/>
                      <a:pt x="759966" y="98394"/>
                      <a:pt x="745738" y="105508"/>
                    </a:cubicBezTo>
                    <a:cubicBezTo>
                      <a:pt x="739107" y="108824"/>
                      <a:pt x="731268" y="109226"/>
                      <a:pt x="724637" y="112542"/>
                    </a:cubicBezTo>
                    <a:cubicBezTo>
                      <a:pt x="717076" y="116323"/>
                      <a:pt x="711260" y="123177"/>
                      <a:pt x="703535" y="126610"/>
                    </a:cubicBezTo>
                    <a:cubicBezTo>
                      <a:pt x="689984" y="132632"/>
                      <a:pt x="661332" y="140677"/>
                      <a:pt x="661332" y="140677"/>
                    </a:cubicBezTo>
                    <a:cubicBezTo>
                      <a:pt x="649909" y="149245"/>
                      <a:pt x="629997" y="168813"/>
                      <a:pt x="612095" y="168813"/>
                    </a:cubicBezTo>
                    <a:cubicBezTo>
                      <a:pt x="600140" y="168813"/>
                      <a:pt x="588649" y="164124"/>
                      <a:pt x="576926" y="161779"/>
                    </a:cubicBezTo>
                    <a:cubicBezTo>
                      <a:pt x="579271" y="140677"/>
                      <a:pt x="580469" y="119417"/>
                      <a:pt x="583960" y="98474"/>
                    </a:cubicBezTo>
                    <a:cubicBezTo>
                      <a:pt x="585179" y="91161"/>
                      <a:pt x="590994" y="84787"/>
                      <a:pt x="590994" y="77373"/>
                    </a:cubicBezTo>
                    <a:cubicBezTo>
                      <a:pt x="590994" y="67706"/>
                      <a:pt x="586305" y="58616"/>
                      <a:pt x="583960" y="49237"/>
                    </a:cubicBezTo>
                    <a:cubicBezTo>
                      <a:pt x="573158" y="65439"/>
                      <a:pt x="571440" y="77373"/>
                      <a:pt x="548791" y="77373"/>
                    </a:cubicBezTo>
                    <a:cubicBezTo>
                      <a:pt x="541377" y="77373"/>
                      <a:pt x="534723" y="72684"/>
                      <a:pt x="527689" y="70339"/>
                    </a:cubicBezTo>
                    <a:cubicBezTo>
                      <a:pt x="525344" y="63305"/>
                      <a:pt x="525898" y="54480"/>
                      <a:pt x="520655" y="49237"/>
                    </a:cubicBezTo>
                    <a:cubicBezTo>
                      <a:pt x="497731" y="26313"/>
                      <a:pt x="496688" y="48717"/>
                      <a:pt x="492520" y="63305"/>
                    </a:cubicBezTo>
                    <a:cubicBezTo>
                      <a:pt x="489864" y="72600"/>
                      <a:pt x="489294" y="82555"/>
                      <a:pt x="485486" y="91440"/>
                    </a:cubicBezTo>
                    <a:cubicBezTo>
                      <a:pt x="482156" y="99210"/>
                      <a:pt x="476107" y="105508"/>
                      <a:pt x="471418" y="112542"/>
                    </a:cubicBezTo>
                    <a:cubicBezTo>
                      <a:pt x="452661" y="110197"/>
                      <a:pt x="430634" y="116348"/>
                      <a:pt x="415148" y="105508"/>
                    </a:cubicBezTo>
                    <a:cubicBezTo>
                      <a:pt x="403000" y="97004"/>
                      <a:pt x="405769" y="77373"/>
                      <a:pt x="401080" y="63305"/>
                    </a:cubicBezTo>
                    <a:lnTo>
                      <a:pt x="394046" y="42204"/>
                    </a:lnTo>
                    <a:cubicBezTo>
                      <a:pt x="391701" y="35170"/>
                      <a:pt x="394046" y="23447"/>
                      <a:pt x="387012" y="21102"/>
                    </a:cubicBezTo>
                    <a:cubicBezTo>
                      <a:pt x="379978" y="18757"/>
                      <a:pt x="373040" y="16105"/>
                      <a:pt x="365911" y="14068"/>
                    </a:cubicBezTo>
                    <a:cubicBezTo>
                      <a:pt x="304087" y="-3596"/>
                      <a:pt x="367266" y="16865"/>
                      <a:pt x="316674" y="0"/>
                    </a:cubicBezTo>
                    <a:cubicBezTo>
                      <a:pt x="314329" y="7034"/>
                      <a:pt x="306886" y="14218"/>
                      <a:pt x="309640" y="21102"/>
                    </a:cubicBezTo>
                    <a:cubicBezTo>
                      <a:pt x="312780" y="28951"/>
                      <a:pt x="324764" y="29192"/>
                      <a:pt x="330742" y="35170"/>
                    </a:cubicBezTo>
                    <a:cubicBezTo>
                      <a:pt x="344376" y="48804"/>
                      <a:pt x="346122" y="60211"/>
                      <a:pt x="351843" y="77373"/>
                    </a:cubicBezTo>
                    <a:cubicBezTo>
                      <a:pt x="343814" y="133573"/>
                      <a:pt x="329569" y="120748"/>
                      <a:pt x="316674" y="1195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5" name="Oval 1094"/>
              <p:cNvSpPr/>
              <p:nvPr/>
            </p:nvSpPr>
            <p:spPr>
              <a:xfrm>
                <a:off x="3766850" y="1591452"/>
                <a:ext cx="189914" cy="1210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91" name="Group 1090"/>
            <p:cNvGrpSpPr/>
            <p:nvPr/>
          </p:nvGrpSpPr>
          <p:grpSpPr>
            <a:xfrm rot="6383691">
              <a:off x="493016" y="635912"/>
              <a:ext cx="358726" cy="216001"/>
              <a:chOff x="3059723" y="1371684"/>
              <a:chExt cx="358726" cy="216001"/>
            </a:xfrm>
          </p:grpSpPr>
          <p:sp>
            <p:nvSpPr>
              <p:cNvPr id="1092" name="Freeform 183"/>
              <p:cNvSpPr/>
              <p:nvPr/>
            </p:nvSpPr>
            <p:spPr>
              <a:xfrm>
                <a:off x="3059723" y="1371684"/>
                <a:ext cx="358726" cy="216001"/>
              </a:xfrm>
              <a:custGeom>
                <a:avLst/>
                <a:gdLst>
                  <a:gd name="connsiteX0" fmla="*/ 2018 w 346677"/>
                  <a:gd name="connsiteY0" fmla="*/ 175846 h 295422"/>
                  <a:gd name="connsiteX1" fmla="*/ 37188 w 346677"/>
                  <a:gd name="connsiteY1" fmla="*/ 49237 h 295422"/>
                  <a:gd name="connsiteX2" fmla="*/ 58289 w 346677"/>
                  <a:gd name="connsiteY2" fmla="*/ 35170 h 295422"/>
                  <a:gd name="connsiteX3" fmla="*/ 79391 w 346677"/>
                  <a:gd name="connsiteY3" fmla="*/ 14068 h 295422"/>
                  <a:gd name="connsiteX4" fmla="*/ 135661 w 346677"/>
                  <a:gd name="connsiteY4" fmla="*/ 0 h 295422"/>
                  <a:gd name="connsiteX5" fmla="*/ 220068 w 346677"/>
                  <a:gd name="connsiteY5" fmla="*/ 7034 h 295422"/>
                  <a:gd name="connsiteX6" fmla="*/ 241169 w 346677"/>
                  <a:gd name="connsiteY6" fmla="*/ 21102 h 295422"/>
                  <a:gd name="connsiteX7" fmla="*/ 262271 w 346677"/>
                  <a:gd name="connsiteY7" fmla="*/ 28136 h 295422"/>
                  <a:gd name="connsiteX8" fmla="*/ 283372 w 346677"/>
                  <a:gd name="connsiteY8" fmla="*/ 49237 h 295422"/>
                  <a:gd name="connsiteX9" fmla="*/ 318541 w 346677"/>
                  <a:gd name="connsiteY9" fmla="*/ 77373 h 295422"/>
                  <a:gd name="connsiteX10" fmla="*/ 332609 w 346677"/>
                  <a:gd name="connsiteY10" fmla="*/ 119576 h 295422"/>
                  <a:gd name="connsiteX11" fmla="*/ 339643 w 346677"/>
                  <a:gd name="connsiteY11" fmla="*/ 140677 h 295422"/>
                  <a:gd name="connsiteX12" fmla="*/ 346677 w 346677"/>
                  <a:gd name="connsiteY12" fmla="*/ 161779 h 295422"/>
                  <a:gd name="connsiteX13" fmla="*/ 325575 w 346677"/>
                  <a:gd name="connsiteY13" fmla="*/ 260253 h 295422"/>
                  <a:gd name="connsiteX14" fmla="*/ 304474 w 346677"/>
                  <a:gd name="connsiteY14" fmla="*/ 267286 h 295422"/>
                  <a:gd name="connsiteX15" fmla="*/ 276338 w 346677"/>
                  <a:gd name="connsiteY15" fmla="*/ 288388 h 295422"/>
                  <a:gd name="connsiteX16" fmla="*/ 255237 w 346677"/>
                  <a:gd name="connsiteY16" fmla="*/ 295422 h 295422"/>
                  <a:gd name="connsiteX17" fmla="*/ 121594 w 346677"/>
                  <a:gd name="connsiteY17" fmla="*/ 288388 h 295422"/>
                  <a:gd name="connsiteX18" fmla="*/ 51255 w 346677"/>
                  <a:gd name="connsiteY18" fmla="*/ 267286 h 295422"/>
                  <a:gd name="connsiteX19" fmla="*/ 30154 w 346677"/>
                  <a:gd name="connsiteY19" fmla="*/ 253219 h 295422"/>
                  <a:gd name="connsiteX20" fmla="*/ 23120 w 346677"/>
                  <a:gd name="connsiteY20" fmla="*/ 232117 h 295422"/>
                  <a:gd name="connsiteX21" fmla="*/ 9052 w 346677"/>
                  <a:gd name="connsiteY21" fmla="*/ 211016 h 295422"/>
                  <a:gd name="connsiteX22" fmla="*/ 2018 w 346677"/>
                  <a:gd name="connsiteY22" fmla="*/ 175846 h 29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6677" h="295422">
                    <a:moveTo>
                      <a:pt x="2018" y="175846"/>
                    </a:moveTo>
                    <a:cubicBezTo>
                      <a:pt x="6707" y="148883"/>
                      <a:pt x="-3389" y="76287"/>
                      <a:pt x="37188" y="49237"/>
                    </a:cubicBezTo>
                    <a:cubicBezTo>
                      <a:pt x="44222" y="44548"/>
                      <a:pt x="51795" y="40582"/>
                      <a:pt x="58289" y="35170"/>
                    </a:cubicBezTo>
                    <a:cubicBezTo>
                      <a:pt x="65931" y="28802"/>
                      <a:pt x="70335" y="18184"/>
                      <a:pt x="79391" y="14068"/>
                    </a:cubicBezTo>
                    <a:cubicBezTo>
                      <a:pt x="96992" y="6067"/>
                      <a:pt x="135661" y="0"/>
                      <a:pt x="135661" y="0"/>
                    </a:cubicBezTo>
                    <a:cubicBezTo>
                      <a:pt x="163797" y="2345"/>
                      <a:pt x="192383" y="1497"/>
                      <a:pt x="220068" y="7034"/>
                    </a:cubicBezTo>
                    <a:cubicBezTo>
                      <a:pt x="228357" y="8692"/>
                      <a:pt x="233608" y="17321"/>
                      <a:pt x="241169" y="21102"/>
                    </a:cubicBezTo>
                    <a:cubicBezTo>
                      <a:pt x="247801" y="24418"/>
                      <a:pt x="255237" y="25791"/>
                      <a:pt x="262271" y="28136"/>
                    </a:cubicBezTo>
                    <a:cubicBezTo>
                      <a:pt x="269305" y="35170"/>
                      <a:pt x="275095" y="43719"/>
                      <a:pt x="283372" y="49237"/>
                    </a:cubicBezTo>
                    <a:cubicBezTo>
                      <a:pt x="311072" y="67704"/>
                      <a:pt x="301982" y="40115"/>
                      <a:pt x="318541" y="77373"/>
                    </a:cubicBezTo>
                    <a:cubicBezTo>
                      <a:pt x="324563" y="90924"/>
                      <a:pt x="327920" y="105508"/>
                      <a:pt x="332609" y="119576"/>
                    </a:cubicBezTo>
                    <a:lnTo>
                      <a:pt x="339643" y="140677"/>
                    </a:lnTo>
                    <a:lnTo>
                      <a:pt x="346677" y="161779"/>
                    </a:lnTo>
                    <a:cubicBezTo>
                      <a:pt x="344855" y="181817"/>
                      <a:pt x="352057" y="239068"/>
                      <a:pt x="325575" y="260253"/>
                    </a:cubicBezTo>
                    <a:cubicBezTo>
                      <a:pt x="319786" y="264885"/>
                      <a:pt x="311508" y="264942"/>
                      <a:pt x="304474" y="267286"/>
                    </a:cubicBezTo>
                    <a:cubicBezTo>
                      <a:pt x="295095" y="274320"/>
                      <a:pt x="286517" y="282572"/>
                      <a:pt x="276338" y="288388"/>
                    </a:cubicBezTo>
                    <a:cubicBezTo>
                      <a:pt x="269901" y="292067"/>
                      <a:pt x="262651" y="295422"/>
                      <a:pt x="255237" y="295422"/>
                    </a:cubicBezTo>
                    <a:cubicBezTo>
                      <a:pt x="210628" y="295422"/>
                      <a:pt x="166142" y="290733"/>
                      <a:pt x="121594" y="288388"/>
                    </a:cubicBezTo>
                    <a:cubicBezTo>
                      <a:pt x="105865" y="284456"/>
                      <a:pt x="61531" y="274137"/>
                      <a:pt x="51255" y="267286"/>
                    </a:cubicBezTo>
                    <a:lnTo>
                      <a:pt x="30154" y="253219"/>
                    </a:lnTo>
                    <a:cubicBezTo>
                      <a:pt x="27809" y="246185"/>
                      <a:pt x="26436" y="238749"/>
                      <a:pt x="23120" y="232117"/>
                    </a:cubicBezTo>
                    <a:cubicBezTo>
                      <a:pt x="19339" y="224556"/>
                      <a:pt x="12833" y="218577"/>
                      <a:pt x="9052" y="211016"/>
                    </a:cubicBezTo>
                    <a:cubicBezTo>
                      <a:pt x="1277" y="195465"/>
                      <a:pt x="-2671" y="202809"/>
                      <a:pt x="2018" y="175846"/>
                    </a:cubicBezTo>
                    <a:close/>
                  </a:path>
                </a:pathLst>
              </a:custGeom>
              <a:solidFill>
                <a:srgbClr val="FF7D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3" name="Oval 1092"/>
              <p:cNvSpPr/>
              <p:nvPr/>
            </p:nvSpPr>
            <p:spPr>
              <a:xfrm>
                <a:off x="3122018" y="1402588"/>
                <a:ext cx="189914" cy="121025"/>
              </a:xfrm>
              <a:prstGeom prst="ellipse">
                <a:avLst/>
              </a:prstGeom>
              <a:solidFill>
                <a:srgbClr val="A101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227" name="Arc 1226"/>
          <p:cNvSpPr/>
          <p:nvPr/>
        </p:nvSpPr>
        <p:spPr>
          <a:xfrm>
            <a:off x="7136520" y="1741134"/>
            <a:ext cx="145366" cy="70898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28" name="Arc 1227"/>
          <p:cNvSpPr/>
          <p:nvPr/>
        </p:nvSpPr>
        <p:spPr>
          <a:xfrm rot="4070904">
            <a:off x="6660724" y="2642695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29" name="Arc 1228"/>
          <p:cNvSpPr/>
          <p:nvPr/>
        </p:nvSpPr>
        <p:spPr>
          <a:xfrm rot="18553816">
            <a:off x="7173671" y="1691129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0" name="Arc 1229"/>
          <p:cNvSpPr/>
          <p:nvPr/>
        </p:nvSpPr>
        <p:spPr>
          <a:xfrm>
            <a:off x="6684342" y="1513236"/>
            <a:ext cx="145366" cy="70898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1" name="Arc 1230"/>
          <p:cNvSpPr/>
          <p:nvPr/>
        </p:nvSpPr>
        <p:spPr>
          <a:xfrm rot="4070904">
            <a:off x="6748538" y="147862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2" name="Arc 1231"/>
          <p:cNvSpPr/>
          <p:nvPr/>
        </p:nvSpPr>
        <p:spPr>
          <a:xfrm rot="18553816">
            <a:off x="6721493" y="1463231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3" name="Arc 1232"/>
          <p:cNvSpPr/>
          <p:nvPr/>
        </p:nvSpPr>
        <p:spPr>
          <a:xfrm rot="10238229">
            <a:off x="6769576" y="1478900"/>
            <a:ext cx="145366" cy="70898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4" name="Arc 1233"/>
          <p:cNvSpPr/>
          <p:nvPr/>
        </p:nvSpPr>
        <p:spPr>
          <a:xfrm rot="14309133">
            <a:off x="6833771" y="144428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5" name="Arc 1234"/>
          <p:cNvSpPr/>
          <p:nvPr/>
        </p:nvSpPr>
        <p:spPr>
          <a:xfrm rot="7192045">
            <a:off x="6806726" y="1428894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6" name="Arc 1235"/>
          <p:cNvSpPr/>
          <p:nvPr/>
        </p:nvSpPr>
        <p:spPr>
          <a:xfrm rot="19728572">
            <a:off x="6946369" y="2440247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7" name="Arc 1236"/>
          <p:cNvSpPr/>
          <p:nvPr/>
        </p:nvSpPr>
        <p:spPr>
          <a:xfrm rot="7762327">
            <a:off x="6932790" y="2458442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8" name="Arc 1237"/>
          <p:cNvSpPr/>
          <p:nvPr/>
        </p:nvSpPr>
        <p:spPr>
          <a:xfrm rot="3201743">
            <a:off x="6875003" y="250498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9" name="Arc 1238"/>
          <p:cNvSpPr/>
          <p:nvPr/>
        </p:nvSpPr>
        <p:spPr>
          <a:xfrm rot="3201743" flipV="1">
            <a:off x="6882192" y="2471932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0" name="Arc 1239"/>
          <p:cNvSpPr/>
          <p:nvPr/>
        </p:nvSpPr>
        <p:spPr>
          <a:xfrm rot="2199476">
            <a:off x="6914770" y="2519567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1" name="Arc 1240"/>
          <p:cNvSpPr/>
          <p:nvPr/>
        </p:nvSpPr>
        <p:spPr>
          <a:xfrm rot="8698958">
            <a:off x="6935914" y="259286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2" name="Arc 1241"/>
          <p:cNvSpPr/>
          <p:nvPr/>
        </p:nvSpPr>
        <p:spPr>
          <a:xfrm rot="4138374" flipV="1">
            <a:off x="6885316" y="2606358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3" name="Arc 1242"/>
          <p:cNvSpPr/>
          <p:nvPr/>
        </p:nvSpPr>
        <p:spPr>
          <a:xfrm rot="13402743">
            <a:off x="6413782" y="2678800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4" name="Arc 1243"/>
          <p:cNvSpPr/>
          <p:nvPr/>
        </p:nvSpPr>
        <p:spPr>
          <a:xfrm rot="4138374" flipV="1">
            <a:off x="6516747" y="2581722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5" name="Arc 1244"/>
          <p:cNvSpPr/>
          <p:nvPr/>
        </p:nvSpPr>
        <p:spPr>
          <a:xfrm rot="4138374" flipV="1">
            <a:off x="6618347" y="2683322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6" name="Arc 1245"/>
          <p:cNvSpPr/>
          <p:nvPr/>
        </p:nvSpPr>
        <p:spPr>
          <a:xfrm rot="5073171">
            <a:off x="6925602" y="230609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7" name="Arc 1246"/>
          <p:cNvSpPr/>
          <p:nvPr/>
        </p:nvSpPr>
        <p:spPr>
          <a:xfrm>
            <a:off x="6939181" y="228789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8" name="Arc 1247"/>
          <p:cNvSpPr/>
          <p:nvPr/>
        </p:nvSpPr>
        <p:spPr>
          <a:xfrm rot="5073171">
            <a:off x="6925602" y="230609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49" name="Arc 1248"/>
          <p:cNvSpPr/>
          <p:nvPr/>
        </p:nvSpPr>
        <p:spPr>
          <a:xfrm rot="9633755">
            <a:off x="6925602" y="230609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0" name="Arc 1249"/>
          <p:cNvSpPr/>
          <p:nvPr/>
        </p:nvSpPr>
        <p:spPr>
          <a:xfrm rot="5073171">
            <a:off x="6867815" y="235263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1" name="Arc 1250"/>
          <p:cNvSpPr/>
          <p:nvPr/>
        </p:nvSpPr>
        <p:spPr>
          <a:xfrm rot="5073171" flipV="1">
            <a:off x="6875004" y="2319583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2" name="Arc 1251"/>
          <p:cNvSpPr/>
          <p:nvPr/>
        </p:nvSpPr>
        <p:spPr>
          <a:xfrm rot="4070904">
            <a:off x="6907582" y="236721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3" name="Arc 1252"/>
          <p:cNvSpPr/>
          <p:nvPr/>
        </p:nvSpPr>
        <p:spPr>
          <a:xfrm rot="10570386">
            <a:off x="6928726" y="2440518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4" name="Arc 1253"/>
          <p:cNvSpPr/>
          <p:nvPr/>
        </p:nvSpPr>
        <p:spPr>
          <a:xfrm rot="6009802" flipV="1">
            <a:off x="6878128" y="2454008"/>
            <a:ext cx="145366" cy="119707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5" name="Arc 1254"/>
          <p:cNvSpPr/>
          <p:nvPr/>
        </p:nvSpPr>
        <p:spPr>
          <a:xfrm>
            <a:off x="6690589" y="1735995"/>
            <a:ext cx="145366" cy="70898"/>
          </a:xfrm>
          <a:prstGeom prst="arc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6" name="Arc 1255"/>
          <p:cNvSpPr/>
          <p:nvPr/>
        </p:nvSpPr>
        <p:spPr>
          <a:xfrm rot="4070904">
            <a:off x="6754785" y="1701383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7" name="Arc 1256"/>
          <p:cNvSpPr/>
          <p:nvPr/>
        </p:nvSpPr>
        <p:spPr>
          <a:xfrm rot="5073171">
            <a:off x="7129906" y="1773976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8" name="Arc 1257"/>
          <p:cNvSpPr/>
          <p:nvPr/>
        </p:nvSpPr>
        <p:spPr>
          <a:xfrm rot="18553816">
            <a:off x="6823093" y="1564831"/>
            <a:ext cx="145366" cy="70898"/>
          </a:xfrm>
          <a:prstGeom prst="arc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259" name="Group 1258"/>
          <p:cNvGrpSpPr/>
          <p:nvPr/>
        </p:nvGrpSpPr>
        <p:grpSpPr>
          <a:xfrm>
            <a:off x="7012132" y="2015409"/>
            <a:ext cx="86463" cy="58835"/>
            <a:chOff x="502486" y="3752447"/>
            <a:chExt cx="129695" cy="88253"/>
          </a:xfrm>
        </p:grpSpPr>
        <p:sp>
          <p:nvSpPr>
            <p:cNvPr id="1260" name="Freeform 1259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1" name="Freeform 1260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2" name="Freeform 1261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3" name="Arc 1262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1264" name="Group 1263"/>
          <p:cNvGrpSpPr/>
          <p:nvPr/>
        </p:nvGrpSpPr>
        <p:grpSpPr>
          <a:xfrm flipV="1">
            <a:off x="4371854" y="2195747"/>
            <a:ext cx="68520" cy="54369"/>
            <a:chOff x="502486" y="3752447"/>
            <a:chExt cx="129695" cy="88253"/>
          </a:xfrm>
        </p:grpSpPr>
        <p:sp>
          <p:nvSpPr>
            <p:cNvPr id="1265" name="Freeform 1264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6" name="Freeform 1265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7" name="Freeform 1266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68" name="Arc 1267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1269" name="Group 1268"/>
          <p:cNvGrpSpPr/>
          <p:nvPr/>
        </p:nvGrpSpPr>
        <p:grpSpPr>
          <a:xfrm flipV="1">
            <a:off x="4597569" y="1759111"/>
            <a:ext cx="68520" cy="54369"/>
            <a:chOff x="502486" y="3752447"/>
            <a:chExt cx="129695" cy="88253"/>
          </a:xfrm>
        </p:grpSpPr>
        <p:sp>
          <p:nvSpPr>
            <p:cNvPr id="1270" name="Freeform 1269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1" name="Freeform 1270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2" name="Freeform 1271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3" name="Arc 1272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1274" name="Group 1273"/>
          <p:cNvGrpSpPr/>
          <p:nvPr/>
        </p:nvGrpSpPr>
        <p:grpSpPr>
          <a:xfrm flipV="1">
            <a:off x="4680563" y="1775641"/>
            <a:ext cx="68520" cy="54369"/>
            <a:chOff x="502486" y="3752447"/>
            <a:chExt cx="129695" cy="88253"/>
          </a:xfrm>
        </p:grpSpPr>
        <p:sp>
          <p:nvSpPr>
            <p:cNvPr id="1275" name="Freeform 1274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6" name="Freeform 1275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7" name="Freeform 1276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78" name="Arc 1277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grpSp>
        <p:nvGrpSpPr>
          <p:cNvPr id="1279" name="Group 1278"/>
          <p:cNvGrpSpPr/>
          <p:nvPr/>
        </p:nvGrpSpPr>
        <p:grpSpPr>
          <a:xfrm flipV="1">
            <a:off x="4511415" y="2259852"/>
            <a:ext cx="68520" cy="54369"/>
            <a:chOff x="502486" y="3752447"/>
            <a:chExt cx="129695" cy="88253"/>
          </a:xfrm>
        </p:grpSpPr>
        <p:sp>
          <p:nvSpPr>
            <p:cNvPr id="1280" name="Freeform 1279"/>
            <p:cNvSpPr/>
            <p:nvPr/>
          </p:nvSpPr>
          <p:spPr>
            <a:xfrm>
              <a:off x="523779" y="375244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81" name="Freeform 1280"/>
            <p:cNvSpPr/>
            <p:nvPr/>
          </p:nvSpPr>
          <p:spPr>
            <a:xfrm>
              <a:off x="584737" y="3834507"/>
              <a:ext cx="27311" cy="6193"/>
            </a:xfrm>
            <a:custGeom>
              <a:avLst/>
              <a:gdLst>
                <a:gd name="connsiteX0" fmla="*/ 271 w 101119"/>
                <a:gd name="connsiteY0" fmla="*/ 11759 h 21089"/>
                <a:gd name="connsiteX1" fmla="*/ 71989 w 101119"/>
                <a:gd name="connsiteY1" fmla="*/ 20724 h 21089"/>
                <a:gd name="connsiteX2" fmla="*/ 98883 w 101119"/>
                <a:gd name="connsiteY2" fmla="*/ 2794 h 21089"/>
                <a:gd name="connsiteX3" fmla="*/ 271 w 101119"/>
                <a:gd name="connsiteY3" fmla="*/ 11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19" h="21089">
                  <a:moveTo>
                    <a:pt x="271" y="11759"/>
                  </a:moveTo>
                  <a:cubicBezTo>
                    <a:pt x="-4211" y="14747"/>
                    <a:pt x="47996" y="22905"/>
                    <a:pt x="71989" y="20724"/>
                  </a:cubicBezTo>
                  <a:cubicBezTo>
                    <a:pt x="82719" y="19749"/>
                    <a:pt x="108887" y="6796"/>
                    <a:pt x="98883" y="2794"/>
                  </a:cubicBezTo>
                  <a:cubicBezTo>
                    <a:pt x="76687" y="-6085"/>
                    <a:pt x="4753" y="8771"/>
                    <a:pt x="271" y="11759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82" name="Freeform 1281"/>
            <p:cNvSpPr/>
            <p:nvPr/>
          </p:nvSpPr>
          <p:spPr>
            <a:xfrm>
              <a:off x="609662" y="3772033"/>
              <a:ext cx="22519" cy="11023"/>
            </a:xfrm>
            <a:custGeom>
              <a:avLst/>
              <a:gdLst>
                <a:gd name="connsiteX0" fmla="*/ 39 w 83378"/>
                <a:gd name="connsiteY0" fmla="*/ 36933 h 37538"/>
                <a:gd name="connsiteX1" fmla="*/ 71757 w 83378"/>
                <a:gd name="connsiteY1" fmla="*/ 27968 h 37538"/>
                <a:gd name="connsiteX2" fmla="*/ 80721 w 83378"/>
                <a:gd name="connsiteY2" fmla="*/ 1074 h 37538"/>
                <a:gd name="connsiteX3" fmla="*/ 62792 w 83378"/>
                <a:gd name="connsiteY3" fmla="*/ 19004 h 37538"/>
                <a:gd name="connsiteX4" fmla="*/ 39 w 83378"/>
                <a:gd name="connsiteY4" fmla="*/ 36933 h 3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" h="37538">
                  <a:moveTo>
                    <a:pt x="39" y="36933"/>
                  </a:moveTo>
                  <a:cubicBezTo>
                    <a:pt x="1533" y="38427"/>
                    <a:pt x="49741" y="37753"/>
                    <a:pt x="71757" y="27968"/>
                  </a:cubicBezTo>
                  <a:cubicBezTo>
                    <a:pt x="80392" y="24130"/>
                    <a:pt x="87403" y="7755"/>
                    <a:pt x="80721" y="1074"/>
                  </a:cubicBezTo>
                  <a:cubicBezTo>
                    <a:pt x="74744" y="-4902"/>
                    <a:pt x="70640" y="15865"/>
                    <a:pt x="62792" y="19004"/>
                  </a:cubicBezTo>
                  <a:cubicBezTo>
                    <a:pt x="39913" y="28156"/>
                    <a:pt x="-1455" y="35439"/>
                    <a:pt x="39" y="36933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  <p:sp>
          <p:nvSpPr>
            <p:cNvPr id="1283" name="Arc 1282"/>
            <p:cNvSpPr/>
            <p:nvPr/>
          </p:nvSpPr>
          <p:spPr>
            <a:xfrm rot="10383211">
              <a:off x="502486" y="3798668"/>
              <a:ext cx="50846" cy="21060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1574" tIns="30787" rIns="61574" bIns="307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2"/>
            </a:p>
          </p:txBody>
        </p:sp>
      </p:grpSp>
      <p:sp>
        <p:nvSpPr>
          <p:cNvPr id="1284" name="TextBox 1283"/>
          <p:cNvSpPr txBox="1"/>
          <p:nvPr/>
        </p:nvSpPr>
        <p:spPr>
          <a:xfrm>
            <a:off x="3654596" y="2284712"/>
            <a:ext cx="295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285" name="TextBox 1284"/>
          <p:cNvSpPr txBox="1"/>
          <p:nvPr/>
        </p:nvSpPr>
        <p:spPr>
          <a:xfrm>
            <a:off x="3775926" y="2555698"/>
            <a:ext cx="385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286" name="Straight Arrow Connector 1285"/>
          <p:cNvCxnSpPr>
            <a:endCxn id="948" idx="0"/>
          </p:cNvCxnSpPr>
          <p:nvPr/>
        </p:nvCxnSpPr>
        <p:spPr>
          <a:xfrm flipV="1">
            <a:off x="3825142" y="2053927"/>
            <a:ext cx="596507" cy="2959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7" name="Straight Arrow Connector 1286"/>
          <p:cNvCxnSpPr>
            <a:endCxn id="1267" idx="0"/>
          </p:cNvCxnSpPr>
          <p:nvPr/>
        </p:nvCxnSpPr>
        <p:spPr>
          <a:xfrm flipV="1">
            <a:off x="4032820" y="2231368"/>
            <a:ext cx="395663" cy="3917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8" name="TextBox 1287"/>
          <p:cNvSpPr txBox="1"/>
          <p:nvPr/>
        </p:nvSpPr>
        <p:spPr>
          <a:xfrm>
            <a:off x="7303430" y="1405951"/>
            <a:ext cx="145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Necrotic/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Caseating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macrophages</a:t>
            </a:r>
          </a:p>
        </p:txBody>
      </p:sp>
      <p:cxnSp>
        <p:nvCxnSpPr>
          <p:cNvPr id="1289" name="Straight Arrow Connector 1288"/>
          <p:cNvCxnSpPr>
            <a:endCxn id="1182" idx="52"/>
          </p:cNvCxnSpPr>
          <p:nvPr/>
        </p:nvCxnSpPr>
        <p:spPr>
          <a:xfrm flipH="1">
            <a:off x="6774276" y="1671049"/>
            <a:ext cx="632381" cy="262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Modeling of Tuberculosis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Steven Ruggiero</a:t>
            </a:r>
          </a:p>
          <a:p>
            <a:r>
              <a:rPr lang="en-US" dirty="0"/>
              <a:t>Minu </a:t>
            </a:r>
            <a:r>
              <a:rPr lang="en-US" dirty="0" err="1"/>
              <a:t>Pilvankar</a:t>
            </a:r>
            <a:endParaRPr lang="en-US" dirty="0"/>
          </a:p>
          <a:p>
            <a:r>
              <a:rPr lang="en-US" dirty="0"/>
              <a:t>Dr. Ashlee Ford </a:t>
            </a:r>
            <a:r>
              <a:rPr lang="en-US" dirty="0" err="1"/>
              <a:t>Versypt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821" y="1377049"/>
            <a:ext cx="6434359" cy="4491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Immune response: Macrophages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2857" y="6290313"/>
            <a:ext cx="696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adapted from Marino, et al.,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. Biol., 2007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364-4355-4FDA-95FA-F929A9B96D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540</Words>
  <Application>Microsoft Office PowerPoint</Application>
  <PresentationFormat>Widescreen</PresentationFormat>
  <Paragraphs>124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Computational Modeling of Tuberculosis</vt:lpstr>
      <vt:lpstr>The background: TB</vt:lpstr>
      <vt:lpstr>The problem:</vt:lpstr>
      <vt:lpstr>What we added: MMP</vt:lpstr>
      <vt:lpstr>MMP-1 dynamics</vt:lpstr>
      <vt:lpstr>Collagen dynamics</vt:lpstr>
      <vt:lpstr>Bacterial leakage</vt:lpstr>
      <vt:lpstr>Computational Modeling of Tuberculosis</vt:lpstr>
      <vt:lpstr>Immune response: Macrophages</vt:lpstr>
      <vt:lpstr>PowerPoint Presentation</vt:lpstr>
      <vt:lpstr>Immune response: Mtb bacteria</vt:lpstr>
      <vt:lpstr>Role of CD8+ T cells: Production of TNFα</vt:lpstr>
      <vt:lpstr>Role of TNFα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12</cp:revision>
  <dcterms:created xsi:type="dcterms:W3CDTF">2017-07-22T14:14:59Z</dcterms:created>
  <dcterms:modified xsi:type="dcterms:W3CDTF">2017-07-31T15:06:44Z</dcterms:modified>
</cp:coreProperties>
</file>