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32"/>
    <p:restoredTop sz="94643"/>
  </p:normalViewPr>
  <p:slideViewPr>
    <p:cSldViewPr>
      <p:cViewPr varScale="1">
        <p:scale>
          <a:sx n="120" d="100"/>
          <a:sy n="120" d="100"/>
        </p:scale>
        <p:origin x="792" y="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CADA1-A242-1843-A3A9-655492F447E9}" type="datetimeFigureOut">
              <a:rPr lang="en-US" smtClean="0"/>
              <a:t>7/30/17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F36D9-CE3D-AE48-ABDC-5B684BC8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4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76059"/>
            <a:ext cx="9144000" cy="281940"/>
          </a:xfrm>
          <a:custGeom>
            <a:avLst/>
            <a:gdLst/>
            <a:ahLst/>
            <a:cxnLst/>
            <a:rect l="l" t="t" r="r" b="b"/>
            <a:pathLst>
              <a:path w="9144000" h="281940">
                <a:moveTo>
                  <a:pt x="0" y="281940"/>
                </a:moveTo>
                <a:lnTo>
                  <a:pt x="9144000" y="281940"/>
                </a:lnTo>
                <a:lnTo>
                  <a:pt x="9144000" y="0"/>
                </a:lnTo>
                <a:lnTo>
                  <a:pt x="0" y="0"/>
                </a:lnTo>
                <a:lnTo>
                  <a:pt x="0" y="28194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8234" y="2143506"/>
            <a:ext cx="3440429" cy="4250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55641" y="1818385"/>
            <a:ext cx="3915409" cy="3808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76059"/>
            <a:ext cx="9144000" cy="281940"/>
          </a:xfrm>
          <a:custGeom>
            <a:avLst/>
            <a:gdLst/>
            <a:ahLst/>
            <a:cxnLst/>
            <a:rect l="l" t="t" r="r" b="b"/>
            <a:pathLst>
              <a:path w="9144000" h="281940">
                <a:moveTo>
                  <a:pt x="0" y="281940"/>
                </a:moveTo>
                <a:lnTo>
                  <a:pt x="9144000" y="281940"/>
                </a:lnTo>
                <a:lnTo>
                  <a:pt x="9144000" y="0"/>
                </a:lnTo>
                <a:lnTo>
                  <a:pt x="0" y="0"/>
                </a:lnTo>
                <a:lnTo>
                  <a:pt x="0" y="28194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0729" y="291845"/>
            <a:ext cx="7622540" cy="1377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1680" y="1679849"/>
            <a:ext cx="7660639" cy="145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009" y="6645275"/>
            <a:ext cx="85852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56447" y="6637845"/>
            <a:ext cx="186690" cy="15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" y="6400800"/>
            <a:ext cx="9142095" cy="457200"/>
          </a:xfrm>
          <a:custGeom>
            <a:avLst/>
            <a:gdLst/>
            <a:ahLst/>
            <a:cxnLst/>
            <a:rect l="l" t="t" r="r" b="b"/>
            <a:pathLst>
              <a:path w="9142095" h="457200">
                <a:moveTo>
                  <a:pt x="0" y="457200"/>
                </a:moveTo>
                <a:lnTo>
                  <a:pt x="9141714" y="457200"/>
                </a:lnTo>
                <a:lnTo>
                  <a:pt x="914171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34505"/>
            <a:ext cx="9142095" cy="64135"/>
          </a:xfrm>
          <a:custGeom>
            <a:avLst/>
            <a:gdLst/>
            <a:ahLst/>
            <a:cxnLst/>
            <a:rect l="l" t="t" r="r" b="b"/>
            <a:pathLst>
              <a:path w="9142095" h="64135">
                <a:moveTo>
                  <a:pt x="0" y="64008"/>
                </a:moveTo>
                <a:lnTo>
                  <a:pt x="9141714" y="64008"/>
                </a:lnTo>
                <a:lnTo>
                  <a:pt x="9141714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6017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700" y="891286"/>
            <a:ext cx="7175500" cy="1118896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 marR="5080">
              <a:lnSpc>
                <a:spcPts val="7340"/>
              </a:lnSpc>
              <a:spcBef>
                <a:spcPts val="1425"/>
              </a:spcBef>
            </a:pPr>
            <a:r>
              <a:rPr lang="en-US" sz="6200" u="none" kern="1200" spc="-100" dirty="0" smtClean="0">
                <a:solidFill>
                  <a:srgbClr val="252525"/>
                </a:solidFill>
              </a:rPr>
              <a:t>BASIC </a:t>
            </a:r>
            <a:r>
              <a:rPr sz="6200" u="none" kern="1200" spc="-100" dirty="0" smtClean="0">
                <a:solidFill>
                  <a:srgbClr val="252525"/>
                </a:solidFill>
              </a:rPr>
              <a:t>FUNCTIONS</a:t>
            </a:r>
            <a:endParaRPr sz="6200" kern="1200" spc="-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914146"/>
            <a:ext cx="28714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FUNCTIONS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144009" y="6645275"/>
            <a:ext cx="85852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0" dirty="0"/>
              <a:t>6.0001 LECTURE 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156447" y="6637845"/>
            <a:ext cx="18669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95"/>
              </a:lnSpc>
            </a:pPr>
            <a:fld id="{81D60167-4931-47E6-BA6A-407CBD079E47}" type="slidenum">
              <a:rPr spc="-100" dirty="0"/>
              <a:t>10</a:t>
            </a:fld>
            <a:endParaRPr spc="-100" dirty="0"/>
          </a:p>
        </p:txBody>
      </p:sp>
      <p:sp>
        <p:nvSpPr>
          <p:cNvPr id="4" name="object 4"/>
          <p:cNvSpPr txBox="1"/>
          <p:nvPr/>
        </p:nvSpPr>
        <p:spPr>
          <a:xfrm>
            <a:off x="810259" y="1679849"/>
            <a:ext cx="7513320" cy="4392228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write reusable pieces/chunks of code, called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functions</a:t>
            </a:r>
            <a:endParaRPr sz="2600" spc="-100" dirty="0">
              <a:latin typeface="Arial Black"/>
              <a:cs typeface="Arial Black"/>
            </a:endParaRPr>
          </a:p>
          <a:p>
            <a:pPr marL="104139" marR="806450" indent="-91440">
              <a:lnSpc>
                <a:spcPts val="2810"/>
              </a:lnSpc>
              <a:spcBef>
                <a:spcPts val="144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functions are not run in a program until they are  “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called</a:t>
            </a:r>
            <a:r>
              <a:rPr sz="2600" spc="-100" dirty="0">
                <a:latin typeface="Arial"/>
                <a:cs typeface="Arial"/>
              </a:rPr>
              <a:t>” or “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invoked</a:t>
            </a:r>
            <a:r>
              <a:rPr sz="2600" spc="-100" dirty="0">
                <a:latin typeface="Arial"/>
                <a:cs typeface="Arial"/>
              </a:rPr>
              <a:t>” in a program</a:t>
            </a:r>
          </a:p>
          <a:p>
            <a:pPr marL="104139" indent="-91440">
              <a:lnSpc>
                <a:spcPct val="100000"/>
              </a:lnSpc>
              <a:spcBef>
                <a:spcPts val="104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function characteristics:</a:t>
            </a:r>
          </a:p>
          <a:p>
            <a:pPr marL="464820" lvl="1" indent="-251460">
              <a:lnSpc>
                <a:spcPct val="100000"/>
              </a:lnSpc>
              <a:spcBef>
                <a:spcPts val="125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has a </a:t>
            </a: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name</a:t>
            </a:r>
            <a:endParaRPr sz="2400" spc="-100" dirty="0">
              <a:latin typeface="Arial Black"/>
              <a:cs typeface="Arial Black"/>
            </a:endParaRPr>
          </a:p>
          <a:p>
            <a:pPr marL="464820" lvl="1" indent="-251460">
              <a:lnSpc>
                <a:spcPct val="100000"/>
              </a:lnSpc>
              <a:spcBef>
                <a:spcPts val="305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has </a:t>
            </a: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parameters </a:t>
            </a:r>
            <a:r>
              <a:rPr sz="2400" spc="-100" dirty="0">
                <a:latin typeface="Arial"/>
                <a:cs typeface="Arial"/>
              </a:rPr>
              <a:t>(0 or more)</a:t>
            </a:r>
          </a:p>
          <a:p>
            <a:pPr marL="464820" lvl="1" indent="-251460">
              <a:lnSpc>
                <a:spcPct val="100000"/>
              </a:lnSpc>
              <a:spcBef>
                <a:spcPts val="305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has a </a:t>
            </a: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docstring </a:t>
            </a:r>
            <a:r>
              <a:rPr sz="2400" spc="-100" dirty="0">
                <a:latin typeface="Arial"/>
                <a:cs typeface="Arial"/>
              </a:rPr>
              <a:t>(optional but recommended)</a:t>
            </a:r>
          </a:p>
          <a:p>
            <a:pPr marL="464820" lvl="1" indent="-251460">
              <a:lnSpc>
                <a:spcPct val="100000"/>
              </a:lnSpc>
              <a:spcBef>
                <a:spcPts val="31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has a </a:t>
            </a: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body</a:t>
            </a:r>
            <a:endParaRPr sz="2400" spc="-100" dirty="0">
              <a:latin typeface="Arial Black"/>
              <a:cs typeface="Arial Black"/>
            </a:endParaRPr>
          </a:p>
          <a:p>
            <a:pPr marL="464820" lvl="1" indent="-251460">
              <a:lnSpc>
                <a:spcPct val="100000"/>
              </a:lnSpc>
              <a:spcBef>
                <a:spcPts val="310"/>
              </a:spcBef>
              <a:buClr>
                <a:srgbClr val="585858"/>
              </a:buClr>
              <a:buFont typeface="Arial"/>
              <a:buChar char="•"/>
              <a:tabLst>
                <a:tab pos="464820" algn="l"/>
                <a:tab pos="465455" algn="l"/>
              </a:tabLst>
            </a:pP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returns </a:t>
            </a:r>
            <a:r>
              <a:rPr sz="2400" spc="-100" dirty="0">
                <a:latin typeface="Arial"/>
                <a:cs typeface="Arial"/>
              </a:rPr>
              <a:t>something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7329" y="2268854"/>
            <a:ext cx="561975" cy="459105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10"/>
              </a:spcBef>
            </a:pPr>
            <a:r>
              <a:rPr sz="2000" spc="-5" dirty="0">
                <a:latin typeface="Courier New"/>
                <a:cs typeface="Courier New"/>
              </a:rPr>
              <a:t>def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0363" y="2275713"/>
            <a:ext cx="2046605" cy="497205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55"/>
              </a:spcBef>
            </a:pPr>
            <a:r>
              <a:rPr sz="2000" spc="-5" dirty="0">
                <a:latin typeface="Courier New"/>
                <a:cs typeface="Courier New"/>
              </a:rPr>
              <a:t>is_even( i</a:t>
            </a:r>
            <a:r>
              <a:rPr sz="2000" spc="-5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):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0363" y="2772536"/>
            <a:ext cx="6594475" cy="1692771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2110"/>
              </a:lnSpc>
            </a:pPr>
            <a:r>
              <a:rPr sz="2000" spc="-5" dirty="0">
                <a:latin typeface="Courier New"/>
                <a:cs typeface="Courier New"/>
              </a:rPr>
              <a:t>"""</a:t>
            </a:r>
            <a:endParaRPr sz="2000" dirty="0">
              <a:latin typeface="Courier New"/>
              <a:cs typeface="Courier New"/>
            </a:endParaRPr>
          </a:p>
          <a:p>
            <a:pPr marL="43815">
              <a:lnSpc>
                <a:spcPct val="100000"/>
              </a:lnSpc>
              <a:spcBef>
                <a:spcPts val="1155"/>
              </a:spcBef>
            </a:pPr>
            <a:r>
              <a:rPr sz="2000" spc="-5" dirty="0">
                <a:latin typeface="Courier New"/>
                <a:cs typeface="Courier New"/>
              </a:rPr>
              <a:t>Input: </a:t>
            </a:r>
            <a:r>
              <a:rPr sz="2000" spc="-5" dirty="0" smtClean="0">
                <a:latin typeface="Courier New"/>
                <a:cs typeface="Courier New"/>
              </a:rPr>
              <a:t>i</a:t>
            </a:r>
            <a:r>
              <a:rPr lang="en-US" sz="2000" spc="-5" dirty="0" smtClean="0">
                <a:latin typeface="Courier New"/>
                <a:cs typeface="Courier New"/>
              </a:rPr>
              <a:t>:int</a:t>
            </a:r>
            <a:r>
              <a:rPr sz="2000" spc="-5" dirty="0" smtClean="0">
                <a:latin typeface="Courier New"/>
                <a:cs typeface="Courier New"/>
              </a:rPr>
              <a:t>, </a:t>
            </a:r>
            <a:r>
              <a:rPr sz="2000" spc="-5" dirty="0">
                <a:latin typeface="Courier New"/>
                <a:cs typeface="Courier New"/>
              </a:rPr>
              <a:t>a positive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lang="en-US" sz="2000" spc="-5" dirty="0" smtClean="0">
                <a:latin typeface="Courier New"/>
                <a:cs typeface="Courier New"/>
              </a:rPr>
              <a:t>number</a:t>
            </a:r>
            <a:endParaRPr sz="2000" dirty="0">
              <a:latin typeface="Courier New"/>
              <a:cs typeface="Courier New"/>
            </a:endParaRPr>
          </a:p>
          <a:p>
            <a:pPr marL="43815" marR="125095">
              <a:lnSpc>
                <a:spcPts val="3560"/>
              </a:lnSpc>
              <a:spcBef>
                <a:spcPts val="305"/>
              </a:spcBef>
            </a:pPr>
            <a:r>
              <a:rPr sz="2000" spc="-5" dirty="0">
                <a:latin typeface="Courier New"/>
                <a:cs typeface="Courier New"/>
              </a:rPr>
              <a:t>Returns True if i is even, otherwise False  """</a:t>
            </a:r>
            <a:endParaRPr sz="2000" dirty="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0363" y="4466463"/>
            <a:ext cx="3904615" cy="873760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605"/>
              </a:spcBef>
            </a:pPr>
            <a:r>
              <a:rPr sz="2000" spc="-5" dirty="0">
                <a:latin typeface="Courier New"/>
                <a:cs typeface="Courier New"/>
              </a:rPr>
              <a:t>print("inside</a:t>
            </a:r>
            <a:r>
              <a:rPr sz="2000" spc="-1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is_even")</a:t>
            </a:r>
            <a:endParaRPr sz="2000">
              <a:latin typeface="Courier New"/>
              <a:cs typeface="Courier New"/>
            </a:endParaRPr>
          </a:p>
          <a:p>
            <a:pPr marL="43815">
              <a:lnSpc>
                <a:spcPct val="100000"/>
              </a:lnSpc>
              <a:spcBef>
                <a:spcPts val="1155"/>
              </a:spcBef>
            </a:pPr>
            <a:r>
              <a:rPr sz="2000" spc="-5" dirty="0">
                <a:latin typeface="Courier New"/>
                <a:cs typeface="Courier New"/>
              </a:rPr>
              <a:t>return i%2 ==</a:t>
            </a:r>
            <a:r>
              <a:rPr sz="2000" spc="-4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0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7329" y="5823584"/>
            <a:ext cx="4391660" cy="498475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605"/>
              </a:spcBef>
            </a:pPr>
            <a:r>
              <a:rPr sz="2000" spc="-5" dirty="0">
                <a:latin typeface="Courier New"/>
                <a:cs typeface="Courier New"/>
              </a:rPr>
              <a:t>is_even(3)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78810" y="2276475"/>
            <a:ext cx="391160" cy="459740"/>
          </a:xfrm>
          <a:custGeom>
            <a:avLst/>
            <a:gdLst/>
            <a:ahLst/>
            <a:cxnLst/>
            <a:rect l="l" t="t" r="r" b="b"/>
            <a:pathLst>
              <a:path w="391160" h="459739">
                <a:moveTo>
                  <a:pt x="0" y="459486"/>
                </a:moveTo>
                <a:lnTo>
                  <a:pt x="390906" y="459486"/>
                </a:lnTo>
                <a:lnTo>
                  <a:pt x="390906" y="0"/>
                </a:lnTo>
                <a:lnTo>
                  <a:pt x="0" y="0"/>
                </a:lnTo>
                <a:lnTo>
                  <a:pt x="0" y="459486"/>
                </a:lnTo>
                <a:close/>
              </a:path>
            </a:pathLst>
          </a:custGeom>
          <a:ln w="160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01700" y="291845"/>
            <a:ext cx="6410325" cy="131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330"/>
              </a:lnSpc>
              <a:spcBef>
                <a:spcPts val="100"/>
              </a:spcBef>
            </a:pPr>
            <a:r>
              <a:rPr sz="4000" u="none" kern="1200" spc="-100" dirty="0"/>
              <a:t>HOW TO  WRITE and</a:t>
            </a:r>
          </a:p>
          <a:p>
            <a:pPr marL="12700">
              <a:lnSpc>
                <a:spcPts val="5330"/>
              </a:lnSpc>
            </a:pPr>
            <a:r>
              <a:rPr sz="4000" u="none" kern="1200" spc="-100" dirty="0"/>
              <a:t>CALL/INVOKE A FUNCTION</a:t>
            </a:r>
          </a:p>
        </p:txBody>
      </p:sp>
      <p:sp>
        <p:nvSpPr>
          <p:cNvPr id="10" name="object 10"/>
          <p:cNvSpPr/>
          <p:nvPr/>
        </p:nvSpPr>
        <p:spPr>
          <a:xfrm>
            <a:off x="1694179" y="1898396"/>
            <a:ext cx="483234" cy="309880"/>
          </a:xfrm>
          <a:custGeom>
            <a:avLst/>
            <a:gdLst/>
            <a:ahLst/>
            <a:cxnLst/>
            <a:rect l="l" t="t" r="r" b="b"/>
            <a:pathLst>
              <a:path w="483235" h="309880">
                <a:moveTo>
                  <a:pt x="14604" y="210819"/>
                </a:moveTo>
                <a:lnTo>
                  <a:pt x="9905" y="210819"/>
                </a:lnTo>
                <a:lnTo>
                  <a:pt x="9016" y="212089"/>
                </a:lnTo>
                <a:lnTo>
                  <a:pt x="4698" y="213359"/>
                </a:lnTo>
                <a:lnTo>
                  <a:pt x="3555" y="214629"/>
                </a:lnTo>
                <a:lnTo>
                  <a:pt x="2666" y="214629"/>
                </a:lnTo>
                <a:lnTo>
                  <a:pt x="1777" y="215899"/>
                </a:lnTo>
                <a:lnTo>
                  <a:pt x="1142" y="215899"/>
                </a:lnTo>
                <a:lnTo>
                  <a:pt x="761" y="217169"/>
                </a:lnTo>
                <a:lnTo>
                  <a:pt x="253" y="217169"/>
                </a:lnTo>
                <a:lnTo>
                  <a:pt x="0" y="218439"/>
                </a:lnTo>
                <a:lnTo>
                  <a:pt x="126" y="219709"/>
                </a:lnTo>
                <a:lnTo>
                  <a:pt x="46862" y="309879"/>
                </a:lnTo>
                <a:lnTo>
                  <a:pt x="53339" y="309879"/>
                </a:lnTo>
                <a:lnTo>
                  <a:pt x="56387" y="307339"/>
                </a:lnTo>
                <a:lnTo>
                  <a:pt x="58038" y="307339"/>
                </a:lnTo>
                <a:lnTo>
                  <a:pt x="59308" y="306069"/>
                </a:lnTo>
                <a:lnTo>
                  <a:pt x="60324" y="306069"/>
                </a:lnTo>
                <a:lnTo>
                  <a:pt x="61340" y="304799"/>
                </a:lnTo>
                <a:lnTo>
                  <a:pt x="62483" y="303529"/>
                </a:lnTo>
                <a:lnTo>
                  <a:pt x="62991" y="303529"/>
                </a:lnTo>
                <a:lnTo>
                  <a:pt x="63245" y="302259"/>
                </a:lnTo>
                <a:lnTo>
                  <a:pt x="63245" y="300989"/>
                </a:lnTo>
                <a:lnTo>
                  <a:pt x="30733" y="238759"/>
                </a:lnTo>
                <a:lnTo>
                  <a:pt x="32257" y="229869"/>
                </a:lnTo>
                <a:lnTo>
                  <a:pt x="34416" y="223519"/>
                </a:lnTo>
                <a:lnTo>
                  <a:pt x="21335" y="223519"/>
                </a:lnTo>
                <a:lnTo>
                  <a:pt x="14985" y="212089"/>
                </a:lnTo>
                <a:lnTo>
                  <a:pt x="14604" y="210819"/>
                </a:lnTo>
                <a:close/>
              </a:path>
              <a:path w="483235" h="309880">
                <a:moveTo>
                  <a:pt x="90297" y="205739"/>
                </a:moveTo>
                <a:lnTo>
                  <a:pt x="62229" y="205739"/>
                </a:lnTo>
                <a:lnTo>
                  <a:pt x="64896" y="207009"/>
                </a:lnTo>
                <a:lnTo>
                  <a:pt x="67563" y="209549"/>
                </a:lnTo>
                <a:lnTo>
                  <a:pt x="70103" y="210819"/>
                </a:lnTo>
                <a:lnTo>
                  <a:pt x="74929" y="215899"/>
                </a:lnTo>
                <a:lnTo>
                  <a:pt x="77342" y="220979"/>
                </a:lnTo>
                <a:lnTo>
                  <a:pt x="107314" y="278129"/>
                </a:lnTo>
                <a:lnTo>
                  <a:pt x="107695" y="278129"/>
                </a:lnTo>
                <a:lnTo>
                  <a:pt x="108204" y="279399"/>
                </a:lnTo>
                <a:lnTo>
                  <a:pt x="111632" y="279399"/>
                </a:lnTo>
                <a:lnTo>
                  <a:pt x="112775" y="278129"/>
                </a:lnTo>
                <a:lnTo>
                  <a:pt x="116966" y="276859"/>
                </a:lnTo>
                <a:lnTo>
                  <a:pt x="119761" y="274319"/>
                </a:lnTo>
                <a:lnTo>
                  <a:pt x="121792" y="273049"/>
                </a:lnTo>
                <a:lnTo>
                  <a:pt x="122427" y="273049"/>
                </a:lnTo>
                <a:lnTo>
                  <a:pt x="122936" y="271779"/>
                </a:lnTo>
                <a:lnTo>
                  <a:pt x="123697" y="271779"/>
                </a:lnTo>
                <a:lnTo>
                  <a:pt x="123824" y="270509"/>
                </a:lnTo>
                <a:lnTo>
                  <a:pt x="123697" y="269239"/>
                </a:lnTo>
                <a:lnTo>
                  <a:pt x="123443" y="269239"/>
                </a:lnTo>
                <a:lnTo>
                  <a:pt x="91947" y="208279"/>
                </a:lnTo>
                <a:lnTo>
                  <a:pt x="90297" y="205739"/>
                </a:lnTo>
                <a:close/>
              </a:path>
              <a:path w="483235" h="309880">
                <a:moveTo>
                  <a:pt x="186817" y="153669"/>
                </a:moveTo>
                <a:lnTo>
                  <a:pt x="158495" y="153669"/>
                </a:lnTo>
                <a:lnTo>
                  <a:pt x="161036" y="154939"/>
                </a:lnTo>
                <a:lnTo>
                  <a:pt x="163576" y="154939"/>
                </a:lnTo>
                <a:lnTo>
                  <a:pt x="165861" y="157479"/>
                </a:lnTo>
                <a:lnTo>
                  <a:pt x="167894" y="158749"/>
                </a:lnTo>
                <a:lnTo>
                  <a:pt x="170052" y="161289"/>
                </a:lnTo>
                <a:lnTo>
                  <a:pt x="171958" y="163829"/>
                </a:lnTo>
                <a:lnTo>
                  <a:pt x="177292" y="175259"/>
                </a:lnTo>
                <a:lnTo>
                  <a:pt x="165100" y="181609"/>
                </a:lnTo>
                <a:lnTo>
                  <a:pt x="158115" y="184149"/>
                </a:lnTo>
                <a:lnTo>
                  <a:pt x="152145" y="189229"/>
                </a:lnTo>
                <a:lnTo>
                  <a:pt x="147319" y="193039"/>
                </a:lnTo>
                <a:lnTo>
                  <a:pt x="142367" y="196849"/>
                </a:lnTo>
                <a:lnTo>
                  <a:pt x="138556" y="200659"/>
                </a:lnTo>
                <a:lnTo>
                  <a:pt x="133476" y="209549"/>
                </a:lnTo>
                <a:lnTo>
                  <a:pt x="132079" y="214629"/>
                </a:lnTo>
                <a:lnTo>
                  <a:pt x="131826" y="223519"/>
                </a:lnTo>
                <a:lnTo>
                  <a:pt x="133095" y="228599"/>
                </a:lnTo>
                <a:lnTo>
                  <a:pt x="135636" y="233679"/>
                </a:lnTo>
                <a:lnTo>
                  <a:pt x="137922" y="238759"/>
                </a:lnTo>
                <a:lnTo>
                  <a:pt x="140588" y="241299"/>
                </a:lnTo>
                <a:lnTo>
                  <a:pt x="143890" y="243839"/>
                </a:lnTo>
                <a:lnTo>
                  <a:pt x="147065" y="246379"/>
                </a:lnTo>
                <a:lnTo>
                  <a:pt x="150622" y="248919"/>
                </a:lnTo>
                <a:lnTo>
                  <a:pt x="154558" y="250189"/>
                </a:lnTo>
                <a:lnTo>
                  <a:pt x="162560" y="250189"/>
                </a:lnTo>
                <a:lnTo>
                  <a:pt x="171450" y="248919"/>
                </a:lnTo>
                <a:lnTo>
                  <a:pt x="176022" y="247649"/>
                </a:lnTo>
                <a:lnTo>
                  <a:pt x="180720" y="245109"/>
                </a:lnTo>
                <a:lnTo>
                  <a:pt x="186054" y="242569"/>
                </a:lnTo>
                <a:lnTo>
                  <a:pt x="190500" y="238759"/>
                </a:lnTo>
                <a:lnTo>
                  <a:pt x="193167" y="234949"/>
                </a:lnTo>
                <a:lnTo>
                  <a:pt x="166497" y="234949"/>
                </a:lnTo>
                <a:lnTo>
                  <a:pt x="157861" y="232409"/>
                </a:lnTo>
                <a:lnTo>
                  <a:pt x="149796" y="214629"/>
                </a:lnTo>
                <a:lnTo>
                  <a:pt x="149733" y="213359"/>
                </a:lnTo>
                <a:lnTo>
                  <a:pt x="183387" y="186689"/>
                </a:lnTo>
                <a:lnTo>
                  <a:pt x="204234" y="186689"/>
                </a:lnTo>
                <a:lnTo>
                  <a:pt x="189611" y="158749"/>
                </a:lnTo>
                <a:lnTo>
                  <a:pt x="186817" y="153669"/>
                </a:lnTo>
                <a:close/>
              </a:path>
              <a:path w="483235" h="309880">
                <a:moveTo>
                  <a:pt x="204234" y="186689"/>
                </a:moveTo>
                <a:lnTo>
                  <a:pt x="183387" y="186689"/>
                </a:lnTo>
                <a:lnTo>
                  <a:pt x="193294" y="205739"/>
                </a:lnTo>
                <a:lnTo>
                  <a:pt x="191515" y="212089"/>
                </a:lnTo>
                <a:lnTo>
                  <a:pt x="189357" y="217169"/>
                </a:lnTo>
                <a:lnTo>
                  <a:pt x="186817" y="220979"/>
                </a:lnTo>
                <a:lnTo>
                  <a:pt x="184404" y="226059"/>
                </a:lnTo>
                <a:lnTo>
                  <a:pt x="180975" y="228599"/>
                </a:lnTo>
                <a:lnTo>
                  <a:pt x="176657" y="231139"/>
                </a:lnTo>
                <a:lnTo>
                  <a:pt x="171322" y="233679"/>
                </a:lnTo>
                <a:lnTo>
                  <a:pt x="166497" y="234949"/>
                </a:lnTo>
                <a:lnTo>
                  <a:pt x="193167" y="234949"/>
                </a:lnTo>
                <a:lnTo>
                  <a:pt x="194056" y="233679"/>
                </a:lnTo>
                <a:lnTo>
                  <a:pt x="197738" y="228599"/>
                </a:lnTo>
                <a:lnTo>
                  <a:pt x="200405" y="223519"/>
                </a:lnTo>
                <a:lnTo>
                  <a:pt x="202057" y="217169"/>
                </a:lnTo>
                <a:lnTo>
                  <a:pt x="220188" y="217169"/>
                </a:lnTo>
                <a:lnTo>
                  <a:pt x="204234" y="186689"/>
                </a:lnTo>
                <a:close/>
              </a:path>
              <a:path w="483235" h="309880">
                <a:moveTo>
                  <a:pt x="220188" y="217169"/>
                </a:moveTo>
                <a:lnTo>
                  <a:pt x="202057" y="217169"/>
                </a:lnTo>
                <a:lnTo>
                  <a:pt x="206756" y="226059"/>
                </a:lnTo>
                <a:lnTo>
                  <a:pt x="207136" y="227329"/>
                </a:lnTo>
                <a:lnTo>
                  <a:pt x="212090" y="227329"/>
                </a:lnTo>
                <a:lnTo>
                  <a:pt x="213614" y="226059"/>
                </a:lnTo>
                <a:lnTo>
                  <a:pt x="215265" y="226059"/>
                </a:lnTo>
                <a:lnTo>
                  <a:pt x="217043" y="224789"/>
                </a:lnTo>
                <a:lnTo>
                  <a:pt x="218440" y="223519"/>
                </a:lnTo>
                <a:lnTo>
                  <a:pt x="219201" y="223519"/>
                </a:lnTo>
                <a:lnTo>
                  <a:pt x="220598" y="222249"/>
                </a:lnTo>
                <a:lnTo>
                  <a:pt x="220979" y="220979"/>
                </a:lnTo>
                <a:lnTo>
                  <a:pt x="221233" y="220979"/>
                </a:lnTo>
                <a:lnTo>
                  <a:pt x="221233" y="219709"/>
                </a:lnTo>
                <a:lnTo>
                  <a:pt x="220853" y="218439"/>
                </a:lnTo>
                <a:lnTo>
                  <a:pt x="220188" y="217169"/>
                </a:lnTo>
                <a:close/>
              </a:path>
              <a:path w="483235" h="309880">
                <a:moveTo>
                  <a:pt x="64769" y="186689"/>
                </a:moveTo>
                <a:lnTo>
                  <a:pt x="59562" y="187959"/>
                </a:lnTo>
                <a:lnTo>
                  <a:pt x="54482" y="187959"/>
                </a:lnTo>
                <a:lnTo>
                  <a:pt x="49021" y="189229"/>
                </a:lnTo>
                <a:lnTo>
                  <a:pt x="21335" y="223519"/>
                </a:lnTo>
                <a:lnTo>
                  <a:pt x="34416" y="223519"/>
                </a:lnTo>
                <a:lnTo>
                  <a:pt x="39496" y="213359"/>
                </a:lnTo>
                <a:lnTo>
                  <a:pt x="42925" y="209549"/>
                </a:lnTo>
                <a:lnTo>
                  <a:pt x="46989" y="208279"/>
                </a:lnTo>
                <a:lnTo>
                  <a:pt x="50164" y="205739"/>
                </a:lnTo>
                <a:lnTo>
                  <a:pt x="90297" y="205739"/>
                </a:lnTo>
                <a:lnTo>
                  <a:pt x="88645" y="203199"/>
                </a:lnTo>
                <a:lnTo>
                  <a:pt x="81787" y="195579"/>
                </a:lnTo>
                <a:lnTo>
                  <a:pt x="77850" y="191769"/>
                </a:lnTo>
                <a:lnTo>
                  <a:pt x="73659" y="190499"/>
                </a:lnTo>
                <a:lnTo>
                  <a:pt x="69341" y="187959"/>
                </a:lnTo>
                <a:lnTo>
                  <a:pt x="64769" y="186689"/>
                </a:lnTo>
                <a:close/>
              </a:path>
              <a:path w="483235" h="309880">
                <a:moveTo>
                  <a:pt x="257809" y="203199"/>
                </a:moveTo>
                <a:lnTo>
                  <a:pt x="251206" y="203199"/>
                </a:lnTo>
                <a:lnTo>
                  <a:pt x="251586" y="204469"/>
                </a:lnTo>
                <a:lnTo>
                  <a:pt x="255523" y="204469"/>
                </a:lnTo>
                <a:lnTo>
                  <a:pt x="257809" y="203199"/>
                </a:lnTo>
                <a:close/>
              </a:path>
              <a:path w="483235" h="309880">
                <a:moveTo>
                  <a:pt x="219329" y="105409"/>
                </a:moveTo>
                <a:lnTo>
                  <a:pt x="213359" y="105409"/>
                </a:lnTo>
                <a:lnTo>
                  <a:pt x="212090" y="106679"/>
                </a:lnTo>
                <a:lnTo>
                  <a:pt x="210565" y="106679"/>
                </a:lnTo>
                <a:lnTo>
                  <a:pt x="209042" y="107949"/>
                </a:lnTo>
                <a:lnTo>
                  <a:pt x="207898" y="107949"/>
                </a:lnTo>
                <a:lnTo>
                  <a:pt x="207009" y="109219"/>
                </a:lnTo>
                <a:lnTo>
                  <a:pt x="206120" y="109219"/>
                </a:lnTo>
                <a:lnTo>
                  <a:pt x="205486" y="110489"/>
                </a:lnTo>
                <a:lnTo>
                  <a:pt x="205104" y="110489"/>
                </a:lnTo>
                <a:lnTo>
                  <a:pt x="204597" y="111759"/>
                </a:lnTo>
                <a:lnTo>
                  <a:pt x="204343" y="111759"/>
                </a:lnTo>
                <a:lnTo>
                  <a:pt x="204343" y="113029"/>
                </a:lnTo>
                <a:lnTo>
                  <a:pt x="250951" y="203199"/>
                </a:lnTo>
                <a:lnTo>
                  <a:pt x="259079" y="203199"/>
                </a:lnTo>
                <a:lnTo>
                  <a:pt x="262381" y="200659"/>
                </a:lnTo>
                <a:lnTo>
                  <a:pt x="263652" y="200659"/>
                </a:lnTo>
                <a:lnTo>
                  <a:pt x="264667" y="199389"/>
                </a:lnTo>
                <a:lnTo>
                  <a:pt x="265684" y="199389"/>
                </a:lnTo>
                <a:lnTo>
                  <a:pt x="266319" y="198119"/>
                </a:lnTo>
                <a:lnTo>
                  <a:pt x="266827" y="198119"/>
                </a:lnTo>
                <a:lnTo>
                  <a:pt x="267334" y="196849"/>
                </a:lnTo>
                <a:lnTo>
                  <a:pt x="267589" y="196849"/>
                </a:lnTo>
                <a:lnTo>
                  <a:pt x="267589" y="195579"/>
                </a:lnTo>
                <a:lnTo>
                  <a:pt x="235076" y="132079"/>
                </a:lnTo>
                <a:lnTo>
                  <a:pt x="236601" y="124459"/>
                </a:lnTo>
                <a:lnTo>
                  <a:pt x="238633" y="118109"/>
                </a:lnTo>
                <a:lnTo>
                  <a:pt x="225679" y="118109"/>
                </a:lnTo>
                <a:lnTo>
                  <a:pt x="219329" y="105409"/>
                </a:lnTo>
                <a:close/>
              </a:path>
              <a:path w="483235" h="309880">
                <a:moveTo>
                  <a:pt x="164465" y="135889"/>
                </a:moveTo>
                <a:lnTo>
                  <a:pt x="159765" y="135889"/>
                </a:lnTo>
                <a:lnTo>
                  <a:pt x="149224" y="138429"/>
                </a:lnTo>
                <a:lnTo>
                  <a:pt x="143510" y="139699"/>
                </a:lnTo>
                <a:lnTo>
                  <a:pt x="137033" y="143509"/>
                </a:lnTo>
                <a:lnTo>
                  <a:pt x="133604" y="144779"/>
                </a:lnTo>
                <a:lnTo>
                  <a:pt x="130429" y="147319"/>
                </a:lnTo>
                <a:lnTo>
                  <a:pt x="124332" y="152399"/>
                </a:lnTo>
                <a:lnTo>
                  <a:pt x="121538" y="154939"/>
                </a:lnTo>
                <a:lnTo>
                  <a:pt x="119252" y="156209"/>
                </a:lnTo>
                <a:lnTo>
                  <a:pt x="116839" y="158749"/>
                </a:lnTo>
                <a:lnTo>
                  <a:pt x="114934" y="161289"/>
                </a:lnTo>
                <a:lnTo>
                  <a:pt x="113411" y="163829"/>
                </a:lnTo>
                <a:lnTo>
                  <a:pt x="111759" y="166369"/>
                </a:lnTo>
                <a:lnTo>
                  <a:pt x="110743" y="167639"/>
                </a:lnTo>
                <a:lnTo>
                  <a:pt x="110363" y="168909"/>
                </a:lnTo>
                <a:lnTo>
                  <a:pt x="109854" y="170179"/>
                </a:lnTo>
                <a:lnTo>
                  <a:pt x="109727" y="171449"/>
                </a:lnTo>
                <a:lnTo>
                  <a:pt x="110236" y="173989"/>
                </a:lnTo>
                <a:lnTo>
                  <a:pt x="110870" y="175259"/>
                </a:lnTo>
                <a:lnTo>
                  <a:pt x="111759" y="176529"/>
                </a:lnTo>
                <a:lnTo>
                  <a:pt x="112775" y="179069"/>
                </a:lnTo>
                <a:lnTo>
                  <a:pt x="113283" y="179069"/>
                </a:lnTo>
                <a:lnTo>
                  <a:pt x="113918" y="180339"/>
                </a:lnTo>
                <a:lnTo>
                  <a:pt x="114426" y="180339"/>
                </a:lnTo>
                <a:lnTo>
                  <a:pt x="115061" y="181609"/>
                </a:lnTo>
                <a:lnTo>
                  <a:pt x="119125" y="181609"/>
                </a:lnTo>
                <a:lnTo>
                  <a:pt x="120014" y="180339"/>
                </a:lnTo>
                <a:lnTo>
                  <a:pt x="123697" y="173989"/>
                </a:lnTo>
                <a:lnTo>
                  <a:pt x="125602" y="171449"/>
                </a:lnTo>
                <a:lnTo>
                  <a:pt x="127380" y="170179"/>
                </a:lnTo>
                <a:lnTo>
                  <a:pt x="129666" y="167639"/>
                </a:lnTo>
                <a:lnTo>
                  <a:pt x="132333" y="165099"/>
                </a:lnTo>
                <a:lnTo>
                  <a:pt x="135001" y="161289"/>
                </a:lnTo>
                <a:lnTo>
                  <a:pt x="138429" y="160019"/>
                </a:lnTo>
                <a:lnTo>
                  <a:pt x="142494" y="157479"/>
                </a:lnTo>
                <a:lnTo>
                  <a:pt x="146176" y="154939"/>
                </a:lnTo>
                <a:lnTo>
                  <a:pt x="149606" y="153669"/>
                </a:lnTo>
                <a:lnTo>
                  <a:pt x="186817" y="153669"/>
                </a:lnTo>
                <a:lnTo>
                  <a:pt x="183642" y="148589"/>
                </a:lnTo>
                <a:lnTo>
                  <a:pt x="180212" y="144779"/>
                </a:lnTo>
                <a:lnTo>
                  <a:pt x="176783" y="142239"/>
                </a:lnTo>
                <a:lnTo>
                  <a:pt x="172974" y="139699"/>
                </a:lnTo>
                <a:lnTo>
                  <a:pt x="168783" y="138429"/>
                </a:lnTo>
                <a:lnTo>
                  <a:pt x="164465" y="135889"/>
                </a:lnTo>
                <a:close/>
              </a:path>
              <a:path w="483235" h="309880">
                <a:moveTo>
                  <a:pt x="311784" y="173989"/>
                </a:moveTo>
                <a:lnTo>
                  <a:pt x="310388" y="173989"/>
                </a:lnTo>
                <a:lnTo>
                  <a:pt x="311023" y="175259"/>
                </a:lnTo>
                <a:lnTo>
                  <a:pt x="311784" y="173989"/>
                </a:lnTo>
                <a:close/>
              </a:path>
              <a:path w="483235" h="309880">
                <a:moveTo>
                  <a:pt x="293460" y="100329"/>
                </a:moveTo>
                <a:lnTo>
                  <a:pt x="261747" y="100329"/>
                </a:lnTo>
                <a:lnTo>
                  <a:pt x="267081" y="102869"/>
                </a:lnTo>
                <a:lnTo>
                  <a:pt x="269620" y="104139"/>
                </a:lnTo>
                <a:lnTo>
                  <a:pt x="309245" y="173989"/>
                </a:lnTo>
                <a:lnTo>
                  <a:pt x="315848" y="173989"/>
                </a:lnTo>
                <a:lnTo>
                  <a:pt x="318642" y="171449"/>
                </a:lnTo>
                <a:lnTo>
                  <a:pt x="320294" y="171449"/>
                </a:lnTo>
                <a:lnTo>
                  <a:pt x="321564" y="170179"/>
                </a:lnTo>
                <a:lnTo>
                  <a:pt x="322580" y="170179"/>
                </a:lnTo>
                <a:lnTo>
                  <a:pt x="323469" y="168909"/>
                </a:lnTo>
                <a:lnTo>
                  <a:pt x="324231" y="168909"/>
                </a:lnTo>
                <a:lnTo>
                  <a:pt x="324739" y="167639"/>
                </a:lnTo>
                <a:lnTo>
                  <a:pt x="325247" y="167639"/>
                </a:lnTo>
                <a:lnTo>
                  <a:pt x="325501" y="166369"/>
                </a:lnTo>
                <a:lnTo>
                  <a:pt x="325628" y="166369"/>
                </a:lnTo>
                <a:lnTo>
                  <a:pt x="325628" y="165099"/>
                </a:lnTo>
                <a:lnTo>
                  <a:pt x="292989" y="102869"/>
                </a:lnTo>
                <a:lnTo>
                  <a:pt x="293460" y="100329"/>
                </a:lnTo>
                <a:close/>
              </a:path>
              <a:path w="483235" h="309880">
                <a:moveTo>
                  <a:pt x="349250" y="69849"/>
                </a:moveTo>
                <a:lnTo>
                  <a:pt x="314070" y="69849"/>
                </a:lnTo>
                <a:lnTo>
                  <a:pt x="316865" y="71119"/>
                </a:lnTo>
                <a:lnTo>
                  <a:pt x="322453" y="71119"/>
                </a:lnTo>
                <a:lnTo>
                  <a:pt x="327787" y="73659"/>
                </a:lnTo>
                <a:lnTo>
                  <a:pt x="330200" y="76199"/>
                </a:lnTo>
                <a:lnTo>
                  <a:pt x="334772" y="82549"/>
                </a:lnTo>
                <a:lnTo>
                  <a:pt x="336804" y="85089"/>
                </a:lnTo>
                <a:lnTo>
                  <a:pt x="338709" y="88899"/>
                </a:lnTo>
                <a:lnTo>
                  <a:pt x="367157" y="143509"/>
                </a:lnTo>
                <a:lnTo>
                  <a:pt x="367538" y="143509"/>
                </a:lnTo>
                <a:lnTo>
                  <a:pt x="367919" y="144779"/>
                </a:lnTo>
                <a:lnTo>
                  <a:pt x="371475" y="144779"/>
                </a:lnTo>
                <a:lnTo>
                  <a:pt x="373761" y="143509"/>
                </a:lnTo>
                <a:lnTo>
                  <a:pt x="375158" y="142239"/>
                </a:lnTo>
                <a:lnTo>
                  <a:pt x="376809" y="142239"/>
                </a:lnTo>
                <a:lnTo>
                  <a:pt x="378333" y="140969"/>
                </a:lnTo>
                <a:lnTo>
                  <a:pt x="379603" y="140969"/>
                </a:lnTo>
                <a:lnTo>
                  <a:pt x="381634" y="138429"/>
                </a:lnTo>
                <a:lnTo>
                  <a:pt x="382397" y="138429"/>
                </a:lnTo>
                <a:lnTo>
                  <a:pt x="383286" y="137159"/>
                </a:lnTo>
                <a:lnTo>
                  <a:pt x="383540" y="137159"/>
                </a:lnTo>
                <a:lnTo>
                  <a:pt x="383666" y="135889"/>
                </a:lnTo>
                <a:lnTo>
                  <a:pt x="383540" y="134619"/>
                </a:lnTo>
                <a:lnTo>
                  <a:pt x="383286" y="134619"/>
                </a:lnTo>
                <a:lnTo>
                  <a:pt x="354076" y="78739"/>
                </a:lnTo>
                <a:lnTo>
                  <a:pt x="351536" y="73659"/>
                </a:lnTo>
                <a:lnTo>
                  <a:pt x="349250" y="69849"/>
                </a:lnTo>
                <a:close/>
              </a:path>
              <a:path w="483235" h="309880">
                <a:moveTo>
                  <a:pt x="269494" y="82549"/>
                </a:moveTo>
                <a:lnTo>
                  <a:pt x="260222" y="82549"/>
                </a:lnTo>
                <a:lnTo>
                  <a:pt x="253365" y="83819"/>
                </a:lnTo>
                <a:lnTo>
                  <a:pt x="249936" y="85089"/>
                </a:lnTo>
                <a:lnTo>
                  <a:pt x="246126" y="86359"/>
                </a:lnTo>
                <a:lnTo>
                  <a:pt x="241300" y="88899"/>
                </a:lnTo>
                <a:lnTo>
                  <a:pt x="237236" y="92709"/>
                </a:lnTo>
                <a:lnTo>
                  <a:pt x="233933" y="97789"/>
                </a:lnTo>
                <a:lnTo>
                  <a:pt x="230504" y="102869"/>
                </a:lnTo>
                <a:lnTo>
                  <a:pt x="227711" y="110489"/>
                </a:lnTo>
                <a:lnTo>
                  <a:pt x="225679" y="118109"/>
                </a:lnTo>
                <a:lnTo>
                  <a:pt x="238633" y="118109"/>
                </a:lnTo>
                <a:lnTo>
                  <a:pt x="243204" y="107949"/>
                </a:lnTo>
                <a:lnTo>
                  <a:pt x="246253" y="105409"/>
                </a:lnTo>
                <a:lnTo>
                  <a:pt x="250062" y="102869"/>
                </a:lnTo>
                <a:lnTo>
                  <a:pt x="253111" y="101599"/>
                </a:lnTo>
                <a:lnTo>
                  <a:pt x="256031" y="100329"/>
                </a:lnTo>
                <a:lnTo>
                  <a:pt x="293460" y="100329"/>
                </a:lnTo>
                <a:lnTo>
                  <a:pt x="294640" y="93979"/>
                </a:lnTo>
                <a:lnTo>
                  <a:pt x="295859" y="90169"/>
                </a:lnTo>
                <a:lnTo>
                  <a:pt x="282829" y="90169"/>
                </a:lnTo>
                <a:lnTo>
                  <a:pt x="280289" y="87629"/>
                </a:lnTo>
                <a:lnTo>
                  <a:pt x="277748" y="86359"/>
                </a:lnTo>
                <a:lnTo>
                  <a:pt x="272415" y="83819"/>
                </a:lnTo>
                <a:lnTo>
                  <a:pt x="269494" y="82549"/>
                </a:lnTo>
                <a:close/>
              </a:path>
              <a:path w="483235" h="309880">
                <a:moveTo>
                  <a:pt x="427481" y="0"/>
                </a:moveTo>
                <a:lnTo>
                  <a:pt x="389890" y="13969"/>
                </a:lnTo>
                <a:lnTo>
                  <a:pt x="385826" y="19049"/>
                </a:lnTo>
                <a:lnTo>
                  <a:pt x="381634" y="24129"/>
                </a:lnTo>
                <a:lnTo>
                  <a:pt x="378841" y="29209"/>
                </a:lnTo>
                <a:lnTo>
                  <a:pt x="375793" y="41909"/>
                </a:lnTo>
                <a:lnTo>
                  <a:pt x="375666" y="48259"/>
                </a:lnTo>
                <a:lnTo>
                  <a:pt x="377952" y="63499"/>
                </a:lnTo>
                <a:lnTo>
                  <a:pt x="403479" y="102869"/>
                </a:lnTo>
                <a:lnTo>
                  <a:pt x="414781" y="107949"/>
                </a:lnTo>
                <a:lnTo>
                  <a:pt x="420623" y="110489"/>
                </a:lnTo>
                <a:lnTo>
                  <a:pt x="458469" y="101599"/>
                </a:lnTo>
                <a:lnTo>
                  <a:pt x="469138" y="93979"/>
                </a:lnTo>
                <a:lnTo>
                  <a:pt x="425450" y="93979"/>
                </a:lnTo>
                <a:lnTo>
                  <a:pt x="417830" y="90169"/>
                </a:lnTo>
                <a:lnTo>
                  <a:pt x="414400" y="87629"/>
                </a:lnTo>
                <a:lnTo>
                  <a:pt x="408305" y="81279"/>
                </a:lnTo>
                <a:lnTo>
                  <a:pt x="405511" y="77469"/>
                </a:lnTo>
                <a:lnTo>
                  <a:pt x="402971" y="72389"/>
                </a:lnTo>
                <a:lnTo>
                  <a:pt x="427471" y="59689"/>
                </a:lnTo>
                <a:lnTo>
                  <a:pt x="396748" y="59689"/>
                </a:lnTo>
                <a:lnTo>
                  <a:pt x="394970" y="55879"/>
                </a:lnTo>
                <a:lnTo>
                  <a:pt x="393827" y="52069"/>
                </a:lnTo>
                <a:lnTo>
                  <a:pt x="393191" y="48259"/>
                </a:lnTo>
                <a:lnTo>
                  <a:pt x="392684" y="44449"/>
                </a:lnTo>
                <a:lnTo>
                  <a:pt x="392684" y="40639"/>
                </a:lnTo>
                <a:lnTo>
                  <a:pt x="394208" y="34289"/>
                </a:lnTo>
                <a:lnTo>
                  <a:pt x="395732" y="30479"/>
                </a:lnTo>
                <a:lnTo>
                  <a:pt x="398018" y="27939"/>
                </a:lnTo>
                <a:lnTo>
                  <a:pt x="400304" y="24129"/>
                </a:lnTo>
                <a:lnTo>
                  <a:pt x="403479" y="21589"/>
                </a:lnTo>
                <a:lnTo>
                  <a:pt x="407543" y="19049"/>
                </a:lnTo>
                <a:lnTo>
                  <a:pt x="415416" y="15239"/>
                </a:lnTo>
                <a:lnTo>
                  <a:pt x="454215" y="15239"/>
                </a:lnTo>
                <a:lnTo>
                  <a:pt x="452119" y="12699"/>
                </a:lnTo>
                <a:lnTo>
                  <a:pt x="448056" y="8889"/>
                </a:lnTo>
                <a:lnTo>
                  <a:pt x="443356" y="5079"/>
                </a:lnTo>
                <a:lnTo>
                  <a:pt x="438277" y="3809"/>
                </a:lnTo>
                <a:lnTo>
                  <a:pt x="433069" y="1269"/>
                </a:lnTo>
                <a:lnTo>
                  <a:pt x="427481" y="0"/>
                </a:lnTo>
                <a:close/>
              </a:path>
              <a:path w="483235" h="309880">
                <a:moveTo>
                  <a:pt x="216915" y="104139"/>
                </a:moveTo>
                <a:lnTo>
                  <a:pt x="216154" y="104139"/>
                </a:lnTo>
                <a:lnTo>
                  <a:pt x="215392" y="105409"/>
                </a:lnTo>
                <a:lnTo>
                  <a:pt x="217551" y="105409"/>
                </a:lnTo>
                <a:lnTo>
                  <a:pt x="216915" y="104139"/>
                </a:lnTo>
                <a:close/>
              </a:path>
              <a:path w="483235" h="309880">
                <a:moveTo>
                  <a:pt x="477773" y="67309"/>
                </a:moveTo>
                <a:lnTo>
                  <a:pt x="474091" y="67309"/>
                </a:lnTo>
                <a:lnTo>
                  <a:pt x="473075" y="68579"/>
                </a:lnTo>
                <a:lnTo>
                  <a:pt x="470789" y="71119"/>
                </a:lnTo>
                <a:lnTo>
                  <a:pt x="467106" y="76199"/>
                </a:lnTo>
                <a:lnTo>
                  <a:pt x="465200" y="77469"/>
                </a:lnTo>
                <a:lnTo>
                  <a:pt x="462661" y="80009"/>
                </a:lnTo>
                <a:lnTo>
                  <a:pt x="456819" y="85089"/>
                </a:lnTo>
                <a:lnTo>
                  <a:pt x="453136" y="87629"/>
                </a:lnTo>
                <a:lnTo>
                  <a:pt x="448944" y="88899"/>
                </a:lnTo>
                <a:lnTo>
                  <a:pt x="443611" y="92709"/>
                </a:lnTo>
                <a:lnTo>
                  <a:pt x="438658" y="93979"/>
                </a:lnTo>
                <a:lnTo>
                  <a:pt x="469138" y="93979"/>
                </a:lnTo>
                <a:lnTo>
                  <a:pt x="472059" y="91439"/>
                </a:lnTo>
                <a:lnTo>
                  <a:pt x="476884" y="86359"/>
                </a:lnTo>
                <a:lnTo>
                  <a:pt x="478790" y="85089"/>
                </a:lnTo>
                <a:lnTo>
                  <a:pt x="480187" y="82549"/>
                </a:lnTo>
                <a:lnTo>
                  <a:pt x="481584" y="81279"/>
                </a:lnTo>
                <a:lnTo>
                  <a:pt x="482346" y="80009"/>
                </a:lnTo>
                <a:lnTo>
                  <a:pt x="482727" y="78739"/>
                </a:lnTo>
                <a:lnTo>
                  <a:pt x="482727" y="77469"/>
                </a:lnTo>
                <a:lnTo>
                  <a:pt x="482472" y="76199"/>
                </a:lnTo>
                <a:lnTo>
                  <a:pt x="481711" y="73659"/>
                </a:lnTo>
                <a:lnTo>
                  <a:pt x="481330" y="73659"/>
                </a:lnTo>
                <a:lnTo>
                  <a:pt x="480948" y="72389"/>
                </a:lnTo>
                <a:lnTo>
                  <a:pt x="479678" y="69849"/>
                </a:lnTo>
                <a:lnTo>
                  <a:pt x="478663" y="68579"/>
                </a:lnTo>
                <a:lnTo>
                  <a:pt x="478155" y="68579"/>
                </a:lnTo>
                <a:lnTo>
                  <a:pt x="477773" y="67309"/>
                </a:lnTo>
                <a:close/>
              </a:path>
              <a:path w="483235" h="309880">
                <a:moveTo>
                  <a:pt x="325120" y="52069"/>
                </a:moveTo>
                <a:lnTo>
                  <a:pt x="315214" y="52069"/>
                </a:lnTo>
                <a:lnTo>
                  <a:pt x="309880" y="53339"/>
                </a:lnTo>
                <a:lnTo>
                  <a:pt x="304165" y="57149"/>
                </a:lnTo>
                <a:lnTo>
                  <a:pt x="301752" y="58419"/>
                </a:lnTo>
                <a:lnTo>
                  <a:pt x="282829" y="90169"/>
                </a:lnTo>
                <a:lnTo>
                  <a:pt x="295859" y="90169"/>
                </a:lnTo>
                <a:lnTo>
                  <a:pt x="296672" y="87629"/>
                </a:lnTo>
                <a:lnTo>
                  <a:pt x="298958" y="82549"/>
                </a:lnTo>
                <a:lnTo>
                  <a:pt x="314070" y="69849"/>
                </a:lnTo>
                <a:lnTo>
                  <a:pt x="349250" y="69849"/>
                </a:lnTo>
                <a:lnTo>
                  <a:pt x="348488" y="68579"/>
                </a:lnTo>
                <a:lnTo>
                  <a:pt x="345186" y="64769"/>
                </a:lnTo>
                <a:lnTo>
                  <a:pt x="341757" y="60959"/>
                </a:lnTo>
                <a:lnTo>
                  <a:pt x="338073" y="57149"/>
                </a:lnTo>
                <a:lnTo>
                  <a:pt x="329691" y="53339"/>
                </a:lnTo>
                <a:lnTo>
                  <a:pt x="325120" y="52069"/>
                </a:lnTo>
                <a:close/>
              </a:path>
              <a:path w="483235" h="309880">
                <a:moveTo>
                  <a:pt x="454215" y="15239"/>
                </a:moveTo>
                <a:lnTo>
                  <a:pt x="422656" y="15239"/>
                </a:lnTo>
                <a:lnTo>
                  <a:pt x="435737" y="20319"/>
                </a:lnTo>
                <a:lnTo>
                  <a:pt x="441197" y="26669"/>
                </a:lnTo>
                <a:lnTo>
                  <a:pt x="445389" y="34289"/>
                </a:lnTo>
                <a:lnTo>
                  <a:pt x="396748" y="59689"/>
                </a:lnTo>
                <a:lnTo>
                  <a:pt x="427471" y="59689"/>
                </a:lnTo>
                <a:lnTo>
                  <a:pt x="461772" y="41909"/>
                </a:lnTo>
                <a:lnTo>
                  <a:pt x="466090" y="35559"/>
                </a:lnTo>
                <a:lnTo>
                  <a:pt x="465709" y="34289"/>
                </a:lnTo>
                <a:lnTo>
                  <a:pt x="464439" y="31749"/>
                </a:lnTo>
                <a:lnTo>
                  <a:pt x="459866" y="22859"/>
                </a:lnTo>
                <a:lnTo>
                  <a:pt x="456311" y="17779"/>
                </a:lnTo>
                <a:lnTo>
                  <a:pt x="454215" y="152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44442" y="1827022"/>
            <a:ext cx="1248028" cy="7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1362" y="4655692"/>
            <a:ext cx="436880" cy="296545"/>
          </a:xfrm>
          <a:custGeom>
            <a:avLst/>
            <a:gdLst/>
            <a:ahLst/>
            <a:cxnLst/>
            <a:rect l="l" t="t" r="r" b="b"/>
            <a:pathLst>
              <a:path w="436880" h="296545">
                <a:moveTo>
                  <a:pt x="15113" y="152527"/>
                </a:moveTo>
                <a:lnTo>
                  <a:pt x="13042" y="152527"/>
                </a:lnTo>
                <a:lnTo>
                  <a:pt x="12115" y="152781"/>
                </a:lnTo>
                <a:lnTo>
                  <a:pt x="0" y="160401"/>
                </a:lnTo>
                <a:lnTo>
                  <a:pt x="63" y="161925"/>
                </a:lnTo>
                <a:lnTo>
                  <a:pt x="342" y="162433"/>
                </a:lnTo>
                <a:lnTo>
                  <a:pt x="69189" y="295402"/>
                </a:lnTo>
                <a:lnTo>
                  <a:pt x="69519" y="295910"/>
                </a:lnTo>
                <a:lnTo>
                  <a:pt x="70332" y="296418"/>
                </a:lnTo>
                <a:lnTo>
                  <a:pt x="70891" y="296545"/>
                </a:lnTo>
                <a:lnTo>
                  <a:pt x="71602" y="296418"/>
                </a:lnTo>
                <a:lnTo>
                  <a:pt x="72326" y="296418"/>
                </a:lnTo>
                <a:lnTo>
                  <a:pt x="73177" y="296164"/>
                </a:lnTo>
                <a:lnTo>
                  <a:pt x="74168" y="295783"/>
                </a:lnTo>
                <a:lnTo>
                  <a:pt x="75158" y="295529"/>
                </a:lnTo>
                <a:lnTo>
                  <a:pt x="76314" y="295021"/>
                </a:lnTo>
                <a:lnTo>
                  <a:pt x="77635" y="294259"/>
                </a:lnTo>
                <a:lnTo>
                  <a:pt x="79032" y="293624"/>
                </a:lnTo>
                <a:lnTo>
                  <a:pt x="80137" y="292862"/>
                </a:lnTo>
                <a:lnTo>
                  <a:pt x="80962" y="292354"/>
                </a:lnTo>
                <a:lnTo>
                  <a:pt x="82435" y="291211"/>
                </a:lnTo>
                <a:lnTo>
                  <a:pt x="82905" y="290576"/>
                </a:lnTo>
                <a:lnTo>
                  <a:pt x="83375" y="290068"/>
                </a:lnTo>
                <a:lnTo>
                  <a:pt x="83642" y="289560"/>
                </a:lnTo>
                <a:lnTo>
                  <a:pt x="83654" y="287909"/>
                </a:lnTo>
                <a:lnTo>
                  <a:pt x="77736" y="276479"/>
                </a:lnTo>
                <a:lnTo>
                  <a:pt x="115130" y="276479"/>
                </a:lnTo>
                <a:lnTo>
                  <a:pt x="121031" y="273431"/>
                </a:lnTo>
                <a:lnTo>
                  <a:pt x="125882" y="269494"/>
                </a:lnTo>
                <a:lnTo>
                  <a:pt x="128128" y="266446"/>
                </a:lnTo>
                <a:lnTo>
                  <a:pt x="96583" y="266446"/>
                </a:lnTo>
                <a:lnTo>
                  <a:pt x="85356" y="264922"/>
                </a:lnTo>
                <a:lnTo>
                  <a:pt x="78879" y="263017"/>
                </a:lnTo>
                <a:lnTo>
                  <a:pt x="71513" y="259842"/>
                </a:lnTo>
                <a:lnTo>
                  <a:pt x="53086" y="224282"/>
                </a:lnTo>
                <a:lnTo>
                  <a:pt x="53962" y="219583"/>
                </a:lnTo>
                <a:lnTo>
                  <a:pt x="54991" y="215646"/>
                </a:lnTo>
                <a:lnTo>
                  <a:pt x="56159" y="212217"/>
                </a:lnTo>
                <a:lnTo>
                  <a:pt x="57315" y="208915"/>
                </a:lnTo>
                <a:lnTo>
                  <a:pt x="57990" y="207391"/>
                </a:lnTo>
                <a:lnTo>
                  <a:pt x="44361" y="207391"/>
                </a:lnTo>
                <a:lnTo>
                  <a:pt x="16700" y="154051"/>
                </a:lnTo>
                <a:lnTo>
                  <a:pt x="16421" y="153543"/>
                </a:lnTo>
                <a:lnTo>
                  <a:pt x="16052" y="153035"/>
                </a:lnTo>
                <a:lnTo>
                  <a:pt x="15113" y="152527"/>
                </a:lnTo>
                <a:close/>
              </a:path>
              <a:path w="436880" h="296545">
                <a:moveTo>
                  <a:pt x="115130" y="276479"/>
                </a:moveTo>
                <a:lnTo>
                  <a:pt x="77736" y="276479"/>
                </a:lnTo>
                <a:lnTo>
                  <a:pt x="81724" y="277876"/>
                </a:lnTo>
                <a:lnTo>
                  <a:pt x="85356" y="278892"/>
                </a:lnTo>
                <a:lnTo>
                  <a:pt x="91973" y="280416"/>
                </a:lnTo>
                <a:lnTo>
                  <a:pt x="95110" y="280797"/>
                </a:lnTo>
                <a:lnTo>
                  <a:pt x="98069" y="280797"/>
                </a:lnTo>
                <a:lnTo>
                  <a:pt x="101028" y="280924"/>
                </a:lnTo>
                <a:lnTo>
                  <a:pt x="103860" y="280543"/>
                </a:lnTo>
                <a:lnTo>
                  <a:pt x="106565" y="279908"/>
                </a:lnTo>
                <a:lnTo>
                  <a:pt x="109270" y="279146"/>
                </a:lnTo>
                <a:lnTo>
                  <a:pt x="112039" y="278130"/>
                </a:lnTo>
                <a:lnTo>
                  <a:pt x="115130" y="276479"/>
                </a:lnTo>
                <a:close/>
              </a:path>
              <a:path w="436880" h="296545">
                <a:moveTo>
                  <a:pt x="116505" y="190119"/>
                </a:moveTo>
                <a:lnTo>
                  <a:pt x="78917" y="190119"/>
                </a:lnTo>
                <a:lnTo>
                  <a:pt x="86715" y="191135"/>
                </a:lnTo>
                <a:lnTo>
                  <a:pt x="90385" y="192659"/>
                </a:lnTo>
                <a:lnTo>
                  <a:pt x="97269" y="197485"/>
                </a:lnTo>
                <a:lnTo>
                  <a:pt x="100444" y="200660"/>
                </a:lnTo>
                <a:lnTo>
                  <a:pt x="103378" y="204597"/>
                </a:lnTo>
                <a:lnTo>
                  <a:pt x="106299" y="208407"/>
                </a:lnTo>
                <a:lnTo>
                  <a:pt x="118287" y="239141"/>
                </a:lnTo>
                <a:lnTo>
                  <a:pt x="118021" y="247523"/>
                </a:lnTo>
                <a:lnTo>
                  <a:pt x="116992" y="251460"/>
                </a:lnTo>
                <a:lnTo>
                  <a:pt x="115100" y="254889"/>
                </a:lnTo>
                <a:lnTo>
                  <a:pt x="113195" y="258445"/>
                </a:lnTo>
                <a:lnTo>
                  <a:pt x="110185" y="261239"/>
                </a:lnTo>
                <a:lnTo>
                  <a:pt x="106070" y="263398"/>
                </a:lnTo>
                <a:lnTo>
                  <a:pt x="101612" y="265684"/>
                </a:lnTo>
                <a:lnTo>
                  <a:pt x="96583" y="266446"/>
                </a:lnTo>
                <a:lnTo>
                  <a:pt x="128128" y="266446"/>
                </a:lnTo>
                <a:lnTo>
                  <a:pt x="129438" y="264668"/>
                </a:lnTo>
                <a:lnTo>
                  <a:pt x="133007" y="259969"/>
                </a:lnTo>
                <a:lnTo>
                  <a:pt x="135293" y="254508"/>
                </a:lnTo>
                <a:lnTo>
                  <a:pt x="136296" y="248412"/>
                </a:lnTo>
                <a:lnTo>
                  <a:pt x="137312" y="242443"/>
                </a:lnTo>
                <a:lnTo>
                  <a:pt x="137058" y="235839"/>
                </a:lnTo>
                <a:lnTo>
                  <a:pt x="120078" y="194310"/>
                </a:lnTo>
                <a:lnTo>
                  <a:pt x="116505" y="190119"/>
                </a:lnTo>
                <a:close/>
              </a:path>
              <a:path w="436880" h="296545">
                <a:moveTo>
                  <a:pt x="79082" y="172466"/>
                </a:moveTo>
                <a:lnTo>
                  <a:pt x="48501" y="196596"/>
                </a:lnTo>
                <a:lnTo>
                  <a:pt x="44361" y="207391"/>
                </a:lnTo>
                <a:lnTo>
                  <a:pt x="57990" y="207391"/>
                </a:lnTo>
                <a:lnTo>
                  <a:pt x="58610" y="205994"/>
                </a:lnTo>
                <a:lnTo>
                  <a:pt x="60094" y="203327"/>
                </a:lnTo>
                <a:lnTo>
                  <a:pt x="70573" y="193167"/>
                </a:lnTo>
                <a:lnTo>
                  <a:pt x="74841" y="190881"/>
                </a:lnTo>
                <a:lnTo>
                  <a:pt x="78917" y="190119"/>
                </a:lnTo>
                <a:lnTo>
                  <a:pt x="116505" y="190119"/>
                </a:lnTo>
                <a:lnTo>
                  <a:pt x="111404" y="184023"/>
                </a:lnTo>
                <a:lnTo>
                  <a:pt x="106680" y="180086"/>
                </a:lnTo>
                <a:lnTo>
                  <a:pt x="101574" y="177292"/>
                </a:lnTo>
                <a:lnTo>
                  <a:pt x="96456" y="174371"/>
                </a:lnTo>
                <a:lnTo>
                  <a:pt x="90932" y="172847"/>
                </a:lnTo>
                <a:lnTo>
                  <a:pt x="85001" y="172720"/>
                </a:lnTo>
                <a:lnTo>
                  <a:pt x="79082" y="172466"/>
                </a:lnTo>
                <a:close/>
              </a:path>
              <a:path w="436880" h="296545">
                <a:moveTo>
                  <a:pt x="194030" y="118237"/>
                </a:moveTo>
                <a:lnTo>
                  <a:pt x="152971" y="134112"/>
                </a:lnTo>
                <a:lnTo>
                  <a:pt x="148551" y="139573"/>
                </a:lnTo>
                <a:lnTo>
                  <a:pt x="144132" y="144907"/>
                </a:lnTo>
                <a:lnTo>
                  <a:pt x="141173" y="150876"/>
                </a:lnTo>
                <a:lnTo>
                  <a:pt x="138150" y="163576"/>
                </a:lnTo>
                <a:lnTo>
                  <a:pt x="138049" y="170307"/>
                </a:lnTo>
                <a:lnTo>
                  <a:pt x="140601" y="184531"/>
                </a:lnTo>
                <a:lnTo>
                  <a:pt x="164909" y="222885"/>
                </a:lnTo>
                <a:lnTo>
                  <a:pt x="187998" y="231902"/>
                </a:lnTo>
                <a:lnTo>
                  <a:pt x="201155" y="230632"/>
                </a:lnTo>
                <a:lnTo>
                  <a:pt x="208114" y="228346"/>
                </a:lnTo>
                <a:lnTo>
                  <a:pt x="222986" y="220599"/>
                </a:lnTo>
                <a:lnTo>
                  <a:pt x="228968" y="216027"/>
                </a:lnTo>
                <a:lnTo>
                  <a:pt x="230308" y="214376"/>
                </a:lnTo>
                <a:lnTo>
                  <a:pt x="194487" y="214376"/>
                </a:lnTo>
                <a:lnTo>
                  <a:pt x="189979" y="214249"/>
                </a:lnTo>
                <a:lnTo>
                  <a:pt x="185851" y="213233"/>
                </a:lnTo>
                <a:lnTo>
                  <a:pt x="182092" y="211074"/>
                </a:lnTo>
                <a:lnTo>
                  <a:pt x="178333" y="209042"/>
                </a:lnTo>
                <a:lnTo>
                  <a:pt x="157645" y="174117"/>
                </a:lnTo>
                <a:lnTo>
                  <a:pt x="156514" y="169291"/>
                </a:lnTo>
                <a:lnTo>
                  <a:pt x="178282" y="136779"/>
                </a:lnTo>
                <a:lnTo>
                  <a:pt x="183172" y="135509"/>
                </a:lnTo>
                <a:lnTo>
                  <a:pt x="225176" y="135509"/>
                </a:lnTo>
                <a:lnTo>
                  <a:pt x="222034" y="132334"/>
                </a:lnTo>
                <a:lnTo>
                  <a:pt x="217131" y="127254"/>
                </a:lnTo>
                <a:lnTo>
                  <a:pt x="211797" y="123571"/>
                </a:lnTo>
                <a:lnTo>
                  <a:pt x="206006" y="121285"/>
                </a:lnTo>
                <a:lnTo>
                  <a:pt x="200215" y="119126"/>
                </a:lnTo>
                <a:lnTo>
                  <a:pt x="194030" y="118237"/>
                </a:lnTo>
                <a:close/>
              </a:path>
              <a:path w="436880" h="296545">
                <a:moveTo>
                  <a:pt x="225176" y="135509"/>
                </a:moveTo>
                <a:lnTo>
                  <a:pt x="187680" y="135509"/>
                </a:lnTo>
                <a:lnTo>
                  <a:pt x="192189" y="135636"/>
                </a:lnTo>
                <a:lnTo>
                  <a:pt x="196316" y="136652"/>
                </a:lnTo>
                <a:lnTo>
                  <a:pt x="200063" y="138938"/>
                </a:lnTo>
                <a:lnTo>
                  <a:pt x="203796" y="141097"/>
                </a:lnTo>
                <a:lnTo>
                  <a:pt x="207238" y="144018"/>
                </a:lnTo>
                <a:lnTo>
                  <a:pt x="210362" y="147828"/>
                </a:lnTo>
                <a:lnTo>
                  <a:pt x="213487" y="151765"/>
                </a:lnTo>
                <a:lnTo>
                  <a:pt x="216293" y="156083"/>
                </a:lnTo>
                <a:lnTo>
                  <a:pt x="218795" y="160909"/>
                </a:lnTo>
                <a:lnTo>
                  <a:pt x="221462" y="165989"/>
                </a:lnTo>
                <a:lnTo>
                  <a:pt x="223380" y="171069"/>
                </a:lnTo>
                <a:lnTo>
                  <a:pt x="225691" y="180721"/>
                </a:lnTo>
                <a:lnTo>
                  <a:pt x="225933" y="185293"/>
                </a:lnTo>
                <a:lnTo>
                  <a:pt x="225285" y="189611"/>
                </a:lnTo>
                <a:lnTo>
                  <a:pt x="209156" y="210312"/>
                </a:lnTo>
                <a:lnTo>
                  <a:pt x="203885" y="213106"/>
                </a:lnTo>
                <a:lnTo>
                  <a:pt x="198996" y="214376"/>
                </a:lnTo>
                <a:lnTo>
                  <a:pt x="230308" y="214376"/>
                </a:lnTo>
                <a:lnTo>
                  <a:pt x="237832" y="205105"/>
                </a:lnTo>
                <a:lnTo>
                  <a:pt x="240804" y="199136"/>
                </a:lnTo>
                <a:lnTo>
                  <a:pt x="243814" y="186436"/>
                </a:lnTo>
                <a:lnTo>
                  <a:pt x="243830" y="179070"/>
                </a:lnTo>
                <a:lnTo>
                  <a:pt x="241452" y="165481"/>
                </a:lnTo>
                <a:lnTo>
                  <a:pt x="238937" y="158242"/>
                </a:lnTo>
                <a:lnTo>
                  <a:pt x="235113" y="150876"/>
                </a:lnTo>
                <a:lnTo>
                  <a:pt x="231317" y="143510"/>
                </a:lnTo>
                <a:lnTo>
                  <a:pt x="226936" y="137287"/>
                </a:lnTo>
                <a:lnTo>
                  <a:pt x="225176" y="135509"/>
                </a:lnTo>
                <a:close/>
              </a:path>
              <a:path w="436880" h="296545">
                <a:moveTo>
                  <a:pt x="283133" y="69469"/>
                </a:moveTo>
                <a:lnTo>
                  <a:pt x="277622" y="69469"/>
                </a:lnTo>
                <a:lnTo>
                  <a:pt x="272262" y="70866"/>
                </a:lnTo>
                <a:lnTo>
                  <a:pt x="244449" y="107950"/>
                </a:lnTo>
                <a:lnTo>
                  <a:pt x="244729" y="114554"/>
                </a:lnTo>
                <a:lnTo>
                  <a:pt x="261759" y="155829"/>
                </a:lnTo>
                <a:lnTo>
                  <a:pt x="302844" y="177673"/>
                </a:lnTo>
                <a:lnTo>
                  <a:pt x="309079" y="176022"/>
                </a:lnTo>
                <a:lnTo>
                  <a:pt x="315620" y="172720"/>
                </a:lnTo>
                <a:lnTo>
                  <a:pt x="321640" y="169545"/>
                </a:lnTo>
                <a:lnTo>
                  <a:pt x="326440" y="165227"/>
                </a:lnTo>
                <a:lnTo>
                  <a:pt x="329689" y="160274"/>
                </a:lnTo>
                <a:lnTo>
                  <a:pt x="302882" y="160274"/>
                </a:lnTo>
                <a:lnTo>
                  <a:pt x="295109" y="159258"/>
                </a:lnTo>
                <a:lnTo>
                  <a:pt x="291439" y="157734"/>
                </a:lnTo>
                <a:lnTo>
                  <a:pt x="287997" y="155194"/>
                </a:lnTo>
                <a:lnTo>
                  <a:pt x="284543" y="152781"/>
                </a:lnTo>
                <a:lnTo>
                  <a:pt x="264058" y="115316"/>
                </a:lnTo>
                <a:lnTo>
                  <a:pt x="263474" y="110998"/>
                </a:lnTo>
                <a:lnTo>
                  <a:pt x="263766" y="102616"/>
                </a:lnTo>
                <a:lnTo>
                  <a:pt x="264769" y="98806"/>
                </a:lnTo>
                <a:lnTo>
                  <a:pt x="266649" y="95377"/>
                </a:lnTo>
                <a:lnTo>
                  <a:pt x="268528" y="91821"/>
                </a:lnTo>
                <a:lnTo>
                  <a:pt x="271551" y="89027"/>
                </a:lnTo>
                <a:lnTo>
                  <a:pt x="280212" y="84582"/>
                </a:lnTo>
                <a:lnTo>
                  <a:pt x="285267" y="83820"/>
                </a:lnTo>
                <a:lnTo>
                  <a:pt x="327669" y="83820"/>
                </a:lnTo>
                <a:lnTo>
                  <a:pt x="322015" y="72898"/>
                </a:lnTo>
                <a:lnTo>
                  <a:pt x="301180" y="72898"/>
                </a:lnTo>
                <a:lnTo>
                  <a:pt x="294665" y="70739"/>
                </a:lnTo>
                <a:lnTo>
                  <a:pt x="288645" y="69596"/>
                </a:lnTo>
                <a:lnTo>
                  <a:pt x="283133" y="69469"/>
                </a:lnTo>
                <a:close/>
              </a:path>
              <a:path w="436880" h="296545">
                <a:moveTo>
                  <a:pt x="327669" y="83820"/>
                </a:moveTo>
                <a:lnTo>
                  <a:pt x="285267" y="83820"/>
                </a:lnTo>
                <a:lnTo>
                  <a:pt x="290880" y="84455"/>
                </a:lnTo>
                <a:lnTo>
                  <a:pt x="296506" y="85217"/>
                </a:lnTo>
                <a:lnTo>
                  <a:pt x="302945" y="87249"/>
                </a:lnTo>
                <a:lnTo>
                  <a:pt x="310210" y="90424"/>
                </a:lnTo>
                <a:lnTo>
                  <a:pt x="328688" y="126111"/>
                </a:lnTo>
                <a:lnTo>
                  <a:pt x="327787" y="130683"/>
                </a:lnTo>
                <a:lnTo>
                  <a:pt x="302882" y="160274"/>
                </a:lnTo>
                <a:lnTo>
                  <a:pt x="329689" y="160274"/>
                </a:lnTo>
                <a:lnTo>
                  <a:pt x="333603" y="154305"/>
                </a:lnTo>
                <a:lnTo>
                  <a:pt x="336423" y="147828"/>
                </a:lnTo>
                <a:lnTo>
                  <a:pt x="338480" y="140335"/>
                </a:lnTo>
                <a:lnTo>
                  <a:pt x="356921" y="140335"/>
                </a:lnTo>
                <a:lnTo>
                  <a:pt x="327669" y="83820"/>
                </a:lnTo>
                <a:close/>
              </a:path>
              <a:path w="436880" h="296545">
                <a:moveTo>
                  <a:pt x="346684" y="35306"/>
                </a:moveTo>
                <a:lnTo>
                  <a:pt x="345897" y="35306"/>
                </a:lnTo>
                <a:lnTo>
                  <a:pt x="345097" y="35433"/>
                </a:lnTo>
                <a:lnTo>
                  <a:pt x="331190" y="44196"/>
                </a:lnTo>
                <a:lnTo>
                  <a:pt x="331254" y="44958"/>
                </a:lnTo>
                <a:lnTo>
                  <a:pt x="332066" y="46482"/>
                </a:lnTo>
                <a:lnTo>
                  <a:pt x="332905" y="47498"/>
                </a:lnTo>
                <a:lnTo>
                  <a:pt x="410108" y="117348"/>
                </a:lnTo>
                <a:lnTo>
                  <a:pt x="410641" y="117856"/>
                </a:lnTo>
                <a:lnTo>
                  <a:pt x="411340" y="118364"/>
                </a:lnTo>
                <a:lnTo>
                  <a:pt x="412165" y="118618"/>
                </a:lnTo>
                <a:lnTo>
                  <a:pt x="413003" y="118999"/>
                </a:lnTo>
                <a:lnTo>
                  <a:pt x="413791" y="119126"/>
                </a:lnTo>
                <a:lnTo>
                  <a:pt x="414528" y="119126"/>
                </a:lnTo>
                <a:lnTo>
                  <a:pt x="418235" y="155829"/>
                </a:lnTo>
                <a:lnTo>
                  <a:pt x="420027" y="160147"/>
                </a:lnTo>
                <a:lnTo>
                  <a:pt x="420801" y="160147"/>
                </a:lnTo>
                <a:lnTo>
                  <a:pt x="421563" y="160274"/>
                </a:lnTo>
                <a:lnTo>
                  <a:pt x="422516" y="160147"/>
                </a:lnTo>
                <a:lnTo>
                  <a:pt x="424802" y="159385"/>
                </a:lnTo>
                <a:lnTo>
                  <a:pt x="426237" y="158750"/>
                </a:lnTo>
                <a:lnTo>
                  <a:pt x="427951" y="157861"/>
                </a:lnTo>
                <a:lnTo>
                  <a:pt x="431253" y="156210"/>
                </a:lnTo>
                <a:lnTo>
                  <a:pt x="433578" y="154559"/>
                </a:lnTo>
                <a:lnTo>
                  <a:pt x="436232" y="151765"/>
                </a:lnTo>
                <a:lnTo>
                  <a:pt x="436699" y="150749"/>
                </a:lnTo>
                <a:lnTo>
                  <a:pt x="436614" y="148844"/>
                </a:lnTo>
                <a:lnTo>
                  <a:pt x="431571" y="110236"/>
                </a:lnTo>
                <a:lnTo>
                  <a:pt x="429640" y="95631"/>
                </a:lnTo>
                <a:lnTo>
                  <a:pt x="412445" y="95631"/>
                </a:lnTo>
                <a:lnTo>
                  <a:pt x="349910" y="37211"/>
                </a:lnTo>
                <a:lnTo>
                  <a:pt x="349135" y="36576"/>
                </a:lnTo>
                <a:lnTo>
                  <a:pt x="348475" y="36068"/>
                </a:lnTo>
                <a:lnTo>
                  <a:pt x="347916" y="35687"/>
                </a:lnTo>
                <a:lnTo>
                  <a:pt x="347370" y="35433"/>
                </a:lnTo>
                <a:lnTo>
                  <a:pt x="346684" y="35306"/>
                </a:lnTo>
                <a:close/>
              </a:path>
              <a:path w="436880" h="296545">
                <a:moveTo>
                  <a:pt x="356921" y="140335"/>
                </a:moveTo>
                <a:lnTo>
                  <a:pt x="338480" y="140335"/>
                </a:lnTo>
                <a:lnTo>
                  <a:pt x="344589" y="152146"/>
                </a:lnTo>
                <a:lnTo>
                  <a:pt x="344868" y="152654"/>
                </a:lnTo>
                <a:lnTo>
                  <a:pt x="345236" y="153035"/>
                </a:lnTo>
                <a:lnTo>
                  <a:pt x="346176" y="153543"/>
                </a:lnTo>
                <a:lnTo>
                  <a:pt x="346760" y="153670"/>
                </a:lnTo>
                <a:lnTo>
                  <a:pt x="347484" y="153670"/>
                </a:lnTo>
                <a:lnTo>
                  <a:pt x="348195" y="153543"/>
                </a:lnTo>
                <a:lnTo>
                  <a:pt x="349046" y="153289"/>
                </a:lnTo>
                <a:lnTo>
                  <a:pt x="350037" y="153035"/>
                </a:lnTo>
                <a:lnTo>
                  <a:pt x="351040" y="152654"/>
                </a:lnTo>
                <a:lnTo>
                  <a:pt x="352221" y="152146"/>
                </a:lnTo>
                <a:lnTo>
                  <a:pt x="353618" y="151384"/>
                </a:lnTo>
                <a:lnTo>
                  <a:pt x="354939" y="150749"/>
                </a:lnTo>
                <a:lnTo>
                  <a:pt x="356019" y="149987"/>
                </a:lnTo>
                <a:lnTo>
                  <a:pt x="356882" y="149479"/>
                </a:lnTo>
                <a:lnTo>
                  <a:pt x="357733" y="148844"/>
                </a:lnTo>
                <a:lnTo>
                  <a:pt x="358381" y="148209"/>
                </a:lnTo>
                <a:lnTo>
                  <a:pt x="359270" y="147193"/>
                </a:lnTo>
                <a:lnTo>
                  <a:pt x="359498" y="146685"/>
                </a:lnTo>
                <a:lnTo>
                  <a:pt x="359562" y="145669"/>
                </a:lnTo>
                <a:lnTo>
                  <a:pt x="359435" y="145161"/>
                </a:lnTo>
                <a:lnTo>
                  <a:pt x="359156" y="144653"/>
                </a:lnTo>
                <a:lnTo>
                  <a:pt x="356921" y="140335"/>
                </a:lnTo>
                <a:close/>
              </a:path>
              <a:path w="436880" h="296545">
                <a:moveTo>
                  <a:pt x="414083" y="0"/>
                </a:moveTo>
                <a:lnTo>
                  <a:pt x="413042" y="254"/>
                </a:lnTo>
                <a:lnTo>
                  <a:pt x="411772" y="635"/>
                </a:lnTo>
                <a:lnTo>
                  <a:pt x="408940" y="1778"/>
                </a:lnTo>
                <a:lnTo>
                  <a:pt x="407085" y="2794"/>
                </a:lnTo>
                <a:lnTo>
                  <a:pt x="404964" y="3810"/>
                </a:lnTo>
                <a:lnTo>
                  <a:pt x="403390" y="4826"/>
                </a:lnTo>
                <a:lnTo>
                  <a:pt x="402361" y="5588"/>
                </a:lnTo>
                <a:lnTo>
                  <a:pt x="401320" y="6223"/>
                </a:lnTo>
                <a:lnTo>
                  <a:pt x="400608" y="6985"/>
                </a:lnTo>
                <a:lnTo>
                  <a:pt x="399872" y="8255"/>
                </a:lnTo>
                <a:lnTo>
                  <a:pt x="399808" y="9398"/>
                </a:lnTo>
                <a:lnTo>
                  <a:pt x="400366" y="12827"/>
                </a:lnTo>
                <a:lnTo>
                  <a:pt x="412737" y="95504"/>
                </a:lnTo>
                <a:lnTo>
                  <a:pt x="412445" y="95631"/>
                </a:lnTo>
                <a:lnTo>
                  <a:pt x="429640" y="95631"/>
                </a:lnTo>
                <a:lnTo>
                  <a:pt x="417632" y="4826"/>
                </a:lnTo>
                <a:lnTo>
                  <a:pt x="414883" y="254"/>
                </a:lnTo>
                <a:lnTo>
                  <a:pt x="414083" y="0"/>
                </a:lnTo>
                <a:close/>
              </a:path>
              <a:path w="436880" h="296545">
                <a:moveTo>
                  <a:pt x="288518" y="11049"/>
                </a:moveTo>
                <a:lnTo>
                  <a:pt x="287083" y="11303"/>
                </a:lnTo>
                <a:lnTo>
                  <a:pt x="286156" y="11430"/>
                </a:lnTo>
                <a:lnTo>
                  <a:pt x="283870" y="12192"/>
                </a:lnTo>
                <a:lnTo>
                  <a:pt x="282473" y="12827"/>
                </a:lnTo>
                <a:lnTo>
                  <a:pt x="280822" y="13716"/>
                </a:lnTo>
                <a:lnTo>
                  <a:pt x="279234" y="14605"/>
                </a:lnTo>
                <a:lnTo>
                  <a:pt x="277977" y="15240"/>
                </a:lnTo>
                <a:lnTo>
                  <a:pt x="277037" y="16002"/>
                </a:lnTo>
                <a:lnTo>
                  <a:pt x="276098" y="16637"/>
                </a:lnTo>
                <a:lnTo>
                  <a:pt x="275361" y="17272"/>
                </a:lnTo>
                <a:lnTo>
                  <a:pt x="274815" y="17907"/>
                </a:lnTo>
                <a:lnTo>
                  <a:pt x="274269" y="18415"/>
                </a:lnTo>
                <a:lnTo>
                  <a:pt x="274002" y="19050"/>
                </a:lnTo>
                <a:lnTo>
                  <a:pt x="274104" y="20701"/>
                </a:lnTo>
                <a:lnTo>
                  <a:pt x="274332" y="21082"/>
                </a:lnTo>
                <a:lnTo>
                  <a:pt x="301180" y="72898"/>
                </a:lnTo>
                <a:lnTo>
                  <a:pt x="322015" y="72898"/>
                </a:lnTo>
                <a:lnTo>
                  <a:pt x="290791" y="12573"/>
                </a:lnTo>
                <a:lnTo>
                  <a:pt x="290550" y="12065"/>
                </a:lnTo>
                <a:lnTo>
                  <a:pt x="289648" y="11430"/>
                </a:lnTo>
                <a:lnTo>
                  <a:pt x="289128" y="11176"/>
                </a:lnTo>
                <a:lnTo>
                  <a:pt x="288518" y="110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362" y="1758569"/>
            <a:ext cx="741680" cy="483234"/>
          </a:xfrm>
          <a:custGeom>
            <a:avLst/>
            <a:gdLst/>
            <a:ahLst/>
            <a:cxnLst/>
            <a:rect l="l" t="t" r="r" b="b"/>
            <a:pathLst>
              <a:path w="741680" h="483235">
                <a:moveTo>
                  <a:pt x="16700" y="340740"/>
                </a:moveTo>
                <a:lnTo>
                  <a:pt x="8483" y="340740"/>
                </a:lnTo>
                <a:lnTo>
                  <a:pt x="6832" y="342010"/>
                </a:lnTo>
                <a:lnTo>
                  <a:pt x="5245" y="343280"/>
                </a:lnTo>
                <a:lnTo>
                  <a:pt x="3949" y="343280"/>
                </a:lnTo>
                <a:lnTo>
                  <a:pt x="2959" y="344550"/>
                </a:lnTo>
                <a:lnTo>
                  <a:pt x="1981" y="344550"/>
                </a:lnTo>
                <a:lnTo>
                  <a:pt x="1231" y="345820"/>
                </a:lnTo>
                <a:lnTo>
                  <a:pt x="749" y="345820"/>
                </a:lnTo>
                <a:lnTo>
                  <a:pt x="253" y="347090"/>
                </a:lnTo>
                <a:lnTo>
                  <a:pt x="0" y="347090"/>
                </a:lnTo>
                <a:lnTo>
                  <a:pt x="63" y="349630"/>
                </a:lnTo>
                <a:lnTo>
                  <a:pt x="342" y="349630"/>
                </a:lnTo>
                <a:lnTo>
                  <a:pt x="68910" y="481710"/>
                </a:lnTo>
                <a:lnTo>
                  <a:pt x="69189" y="482980"/>
                </a:lnTo>
                <a:lnTo>
                  <a:pt x="74561" y="482980"/>
                </a:lnTo>
                <a:lnTo>
                  <a:pt x="75691" y="481710"/>
                </a:lnTo>
                <a:lnTo>
                  <a:pt x="78638" y="480440"/>
                </a:lnTo>
                <a:lnTo>
                  <a:pt x="80289" y="480440"/>
                </a:lnTo>
                <a:lnTo>
                  <a:pt x="81610" y="479170"/>
                </a:lnTo>
                <a:lnTo>
                  <a:pt x="82600" y="479170"/>
                </a:lnTo>
                <a:lnTo>
                  <a:pt x="83578" y="477900"/>
                </a:lnTo>
                <a:lnTo>
                  <a:pt x="84302" y="476630"/>
                </a:lnTo>
                <a:lnTo>
                  <a:pt x="85229" y="476630"/>
                </a:lnTo>
                <a:lnTo>
                  <a:pt x="85496" y="475360"/>
                </a:lnTo>
                <a:lnTo>
                  <a:pt x="85648" y="474090"/>
                </a:lnTo>
                <a:lnTo>
                  <a:pt x="85267" y="474090"/>
                </a:lnTo>
                <a:lnTo>
                  <a:pt x="59651" y="424560"/>
                </a:lnTo>
                <a:lnTo>
                  <a:pt x="103041" y="424560"/>
                </a:lnTo>
                <a:lnTo>
                  <a:pt x="97767" y="422020"/>
                </a:lnTo>
                <a:lnTo>
                  <a:pt x="58470" y="422020"/>
                </a:lnTo>
                <a:lnTo>
                  <a:pt x="16700" y="340740"/>
                </a:lnTo>
                <a:close/>
              </a:path>
              <a:path w="741680" h="483235">
                <a:moveTo>
                  <a:pt x="103041" y="424560"/>
                </a:moveTo>
                <a:lnTo>
                  <a:pt x="59651" y="424560"/>
                </a:lnTo>
                <a:lnTo>
                  <a:pt x="122885" y="453770"/>
                </a:lnTo>
                <a:lnTo>
                  <a:pt x="123583" y="453770"/>
                </a:lnTo>
                <a:lnTo>
                  <a:pt x="124294" y="455040"/>
                </a:lnTo>
                <a:lnTo>
                  <a:pt x="128371" y="455040"/>
                </a:lnTo>
                <a:lnTo>
                  <a:pt x="129438" y="453770"/>
                </a:lnTo>
                <a:lnTo>
                  <a:pt x="133349" y="452500"/>
                </a:lnTo>
                <a:lnTo>
                  <a:pt x="135127" y="451230"/>
                </a:lnTo>
                <a:lnTo>
                  <a:pt x="136855" y="451230"/>
                </a:lnTo>
                <a:lnTo>
                  <a:pt x="138239" y="449960"/>
                </a:lnTo>
                <a:lnTo>
                  <a:pt x="139293" y="448690"/>
                </a:lnTo>
                <a:lnTo>
                  <a:pt x="140347" y="448690"/>
                </a:lnTo>
                <a:lnTo>
                  <a:pt x="141122" y="447420"/>
                </a:lnTo>
                <a:lnTo>
                  <a:pt x="141604" y="447420"/>
                </a:lnTo>
                <a:lnTo>
                  <a:pt x="142100" y="446150"/>
                </a:lnTo>
                <a:lnTo>
                  <a:pt x="142379" y="446150"/>
                </a:lnTo>
                <a:lnTo>
                  <a:pt x="142392" y="444880"/>
                </a:lnTo>
                <a:lnTo>
                  <a:pt x="142112" y="443610"/>
                </a:lnTo>
                <a:lnTo>
                  <a:pt x="141808" y="443610"/>
                </a:lnTo>
                <a:lnTo>
                  <a:pt x="141287" y="442340"/>
                </a:lnTo>
                <a:lnTo>
                  <a:pt x="139839" y="442340"/>
                </a:lnTo>
                <a:lnTo>
                  <a:pt x="138760" y="441070"/>
                </a:lnTo>
                <a:lnTo>
                  <a:pt x="137325" y="441070"/>
                </a:lnTo>
                <a:lnTo>
                  <a:pt x="103041" y="424560"/>
                </a:lnTo>
                <a:close/>
              </a:path>
              <a:path w="741680" h="483235">
                <a:moveTo>
                  <a:pt x="168262" y="319150"/>
                </a:moveTo>
                <a:lnTo>
                  <a:pt x="156095" y="319150"/>
                </a:lnTo>
                <a:lnTo>
                  <a:pt x="149542" y="321690"/>
                </a:lnTo>
                <a:lnTo>
                  <a:pt x="142544" y="325500"/>
                </a:lnTo>
                <a:lnTo>
                  <a:pt x="136004" y="328040"/>
                </a:lnTo>
                <a:lnTo>
                  <a:pt x="116598" y="361060"/>
                </a:lnTo>
                <a:lnTo>
                  <a:pt x="116420" y="367410"/>
                </a:lnTo>
                <a:lnTo>
                  <a:pt x="118795" y="381380"/>
                </a:lnTo>
                <a:lnTo>
                  <a:pt x="144259" y="422020"/>
                </a:lnTo>
                <a:lnTo>
                  <a:pt x="161429" y="429640"/>
                </a:lnTo>
                <a:lnTo>
                  <a:pt x="174218" y="429640"/>
                </a:lnTo>
                <a:lnTo>
                  <a:pt x="180797" y="428370"/>
                </a:lnTo>
                <a:lnTo>
                  <a:pt x="187756" y="425830"/>
                </a:lnTo>
                <a:lnTo>
                  <a:pt x="195084" y="422020"/>
                </a:lnTo>
                <a:lnTo>
                  <a:pt x="199313" y="419480"/>
                </a:lnTo>
                <a:lnTo>
                  <a:pt x="203136" y="418210"/>
                </a:lnTo>
                <a:lnTo>
                  <a:pt x="209956" y="413130"/>
                </a:lnTo>
                <a:lnTo>
                  <a:pt x="166255" y="413130"/>
                </a:lnTo>
                <a:lnTo>
                  <a:pt x="158661" y="409320"/>
                </a:lnTo>
                <a:lnTo>
                  <a:pt x="155244" y="406780"/>
                </a:lnTo>
                <a:lnTo>
                  <a:pt x="149148" y="400430"/>
                </a:lnTo>
                <a:lnTo>
                  <a:pt x="146342" y="395350"/>
                </a:lnTo>
                <a:lnTo>
                  <a:pt x="143776" y="390270"/>
                </a:lnTo>
                <a:lnTo>
                  <a:pt x="165808" y="378840"/>
                </a:lnTo>
                <a:lnTo>
                  <a:pt x="137566" y="378840"/>
                </a:lnTo>
                <a:lnTo>
                  <a:pt x="135813" y="375030"/>
                </a:lnTo>
                <a:lnTo>
                  <a:pt x="134645" y="371220"/>
                </a:lnTo>
                <a:lnTo>
                  <a:pt x="133438" y="363600"/>
                </a:lnTo>
                <a:lnTo>
                  <a:pt x="133527" y="359790"/>
                </a:lnTo>
                <a:lnTo>
                  <a:pt x="163474" y="333120"/>
                </a:lnTo>
                <a:lnTo>
                  <a:pt x="194318" y="333120"/>
                </a:lnTo>
                <a:lnTo>
                  <a:pt x="192938" y="331850"/>
                </a:lnTo>
                <a:lnTo>
                  <a:pt x="188798" y="326770"/>
                </a:lnTo>
                <a:lnTo>
                  <a:pt x="184162" y="324230"/>
                </a:lnTo>
                <a:lnTo>
                  <a:pt x="173875" y="320420"/>
                </a:lnTo>
                <a:lnTo>
                  <a:pt x="168262" y="319150"/>
                </a:lnTo>
                <a:close/>
              </a:path>
              <a:path w="741680" h="483235">
                <a:moveTo>
                  <a:pt x="92354" y="355980"/>
                </a:moveTo>
                <a:lnTo>
                  <a:pt x="87401" y="355980"/>
                </a:lnTo>
                <a:lnTo>
                  <a:pt x="83642" y="357250"/>
                </a:lnTo>
                <a:lnTo>
                  <a:pt x="81991" y="358520"/>
                </a:lnTo>
                <a:lnTo>
                  <a:pt x="80403" y="358520"/>
                </a:lnTo>
                <a:lnTo>
                  <a:pt x="79070" y="359790"/>
                </a:lnTo>
                <a:lnTo>
                  <a:pt x="78003" y="361060"/>
                </a:lnTo>
                <a:lnTo>
                  <a:pt x="76923" y="361060"/>
                </a:lnTo>
                <a:lnTo>
                  <a:pt x="76060" y="362330"/>
                </a:lnTo>
                <a:lnTo>
                  <a:pt x="75387" y="362330"/>
                </a:lnTo>
                <a:lnTo>
                  <a:pt x="74714" y="363600"/>
                </a:lnTo>
                <a:lnTo>
                  <a:pt x="74193" y="363600"/>
                </a:lnTo>
                <a:lnTo>
                  <a:pt x="73825" y="364870"/>
                </a:lnTo>
                <a:lnTo>
                  <a:pt x="73444" y="364870"/>
                </a:lnTo>
                <a:lnTo>
                  <a:pt x="73164" y="366140"/>
                </a:lnTo>
                <a:lnTo>
                  <a:pt x="72986" y="367410"/>
                </a:lnTo>
                <a:lnTo>
                  <a:pt x="58470" y="422020"/>
                </a:lnTo>
                <a:lnTo>
                  <a:pt x="97767" y="422020"/>
                </a:lnTo>
                <a:lnTo>
                  <a:pt x="76669" y="411860"/>
                </a:lnTo>
                <a:lnTo>
                  <a:pt x="92240" y="363600"/>
                </a:lnTo>
                <a:lnTo>
                  <a:pt x="92913" y="359790"/>
                </a:lnTo>
                <a:lnTo>
                  <a:pt x="92951" y="358520"/>
                </a:lnTo>
                <a:lnTo>
                  <a:pt x="92760" y="357250"/>
                </a:lnTo>
                <a:lnTo>
                  <a:pt x="92354" y="355980"/>
                </a:lnTo>
                <a:close/>
              </a:path>
              <a:path w="741680" h="483235">
                <a:moveTo>
                  <a:pt x="290233" y="415670"/>
                </a:moveTo>
                <a:lnTo>
                  <a:pt x="282625" y="415670"/>
                </a:lnTo>
                <a:lnTo>
                  <a:pt x="283438" y="416940"/>
                </a:lnTo>
                <a:lnTo>
                  <a:pt x="284022" y="418210"/>
                </a:lnTo>
                <a:lnTo>
                  <a:pt x="286511" y="418210"/>
                </a:lnTo>
                <a:lnTo>
                  <a:pt x="288798" y="416940"/>
                </a:lnTo>
                <a:lnTo>
                  <a:pt x="290233" y="415670"/>
                </a:lnTo>
                <a:close/>
              </a:path>
              <a:path w="741680" h="483235">
                <a:moveTo>
                  <a:pt x="213131" y="293750"/>
                </a:moveTo>
                <a:lnTo>
                  <a:pt x="205752" y="293750"/>
                </a:lnTo>
                <a:lnTo>
                  <a:pt x="204177" y="295020"/>
                </a:lnTo>
                <a:lnTo>
                  <a:pt x="200202" y="297560"/>
                </a:lnTo>
                <a:lnTo>
                  <a:pt x="198666" y="297560"/>
                </a:lnTo>
                <a:lnTo>
                  <a:pt x="196456" y="298830"/>
                </a:lnTo>
                <a:lnTo>
                  <a:pt x="195757" y="300100"/>
                </a:lnTo>
                <a:lnTo>
                  <a:pt x="195186" y="301370"/>
                </a:lnTo>
                <a:lnTo>
                  <a:pt x="195237" y="302640"/>
                </a:lnTo>
                <a:lnTo>
                  <a:pt x="195656" y="302640"/>
                </a:lnTo>
                <a:lnTo>
                  <a:pt x="196062" y="303910"/>
                </a:lnTo>
                <a:lnTo>
                  <a:pt x="196888" y="305180"/>
                </a:lnTo>
                <a:lnTo>
                  <a:pt x="274104" y="375030"/>
                </a:lnTo>
                <a:lnTo>
                  <a:pt x="274637" y="375030"/>
                </a:lnTo>
                <a:lnTo>
                  <a:pt x="275323" y="376300"/>
                </a:lnTo>
                <a:lnTo>
                  <a:pt x="278511" y="376300"/>
                </a:lnTo>
                <a:lnTo>
                  <a:pt x="282295" y="414400"/>
                </a:lnTo>
                <a:lnTo>
                  <a:pt x="282371" y="415670"/>
                </a:lnTo>
                <a:lnTo>
                  <a:pt x="291947" y="415670"/>
                </a:lnTo>
                <a:lnTo>
                  <a:pt x="295249" y="413130"/>
                </a:lnTo>
                <a:lnTo>
                  <a:pt x="297561" y="411860"/>
                </a:lnTo>
                <a:lnTo>
                  <a:pt x="300227" y="409320"/>
                </a:lnTo>
                <a:lnTo>
                  <a:pt x="300812" y="408050"/>
                </a:lnTo>
                <a:lnTo>
                  <a:pt x="295567" y="367410"/>
                </a:lnTo>
                <a:lnTo>
                  <a:pt x="293722" y="353440"/>
                </a:lnTo>
                <a:lnTo>
                  <a:pt x="276440" y="353440"/>
                </a:lnTo>
                <a:lnTo>
                  <a:pt x="213906" y="295020"/>
                </a:lnTo>
                <a:lnTo>
                  <a:pt x="213131" y="293750"/>
                </a:lnTo>
                <a:close/>
              </a:path>
              <a:path w="741680" h="483235">
                <a:moveTo>
                  <a:pt x="218986" y="386460"/>
                </a:moveTo>
                <a:lnTo>
                  <a:pt x="214934" y="386460"/>
                </a:lnTo>
                <a:lnTo>
                  <a:pt x="213931" y="387730"/>
                </a:lnTo>
                <a:lnTo>
                  <a:pt x="211531" y="390270"/>
                </a:lnTo>
                <a:lnTo>
                  <a:pt x="209943" y="392810"/>
                </a:lnTo>
                <a:lnTo>
                  <a:pt x="205981" y="396620"/>
                </a:lnTo>
                <a:lnTo>
                  <a:pt x="203517" y="399160"/>
                </a:lnTo>
                <a:lnTo>
                  <a:pt x="197599" y="404240"/>
                </a:lnTo>
                <a:lnTo>
                  <a:pt x="193992" y="405510"/>
                </a:lnTo>
                <a:lnTo>
                  <a:pt x="189737" y="408050"/>
                </a:lnTo>
                <a:lnTo>
                  <a:pt x="184365" y="410590"/>
                </a:lnTo>
                <a:lnTo>
                  <a:pt x="179425" y="413130"/>
                </a:lnTo>
                <a:lnTo>
                  <a:pt x="209956" y="413130"/>
                </a:lnTo>
                <a:lnTo>
                  <a:pt x="212877" y="410590"/>
                </a:lnTo>
                <a:lnTo>
                  <a:pt x="217741" y="405510"/>
                </a:lnTo>
                <a:lnTo>
                  <a:pt x="219633" y="402970"/>
                </a:lnTo>
                <a:lnTo>
                  <a:pt x="222338" y="400430"/>
                </a:lnTo>
                <a:lnTo>
                  <a:pt x="223113" y="399160"/>
                </a:lnTo>
                <a:lnTo>
                  <a:pt x="223278" y="397890"/>
                </a:lnTo>
                <a:lnTo>
                  <a:pt x="223558" y="397890"/>
                </a:lnTo>
                <a:lnTo>
                  <a:pt x="223545" y="395350"/>
                </a:lnTo>
                <a:lnTo>
                  <a:pt x="222503" y="392810"/>
                </a:lnTo>
                <a:lnTo>
                  <a:pt x="221094" y="390270"/>
                </a:lnTo>
                <a:lnTo>
                  <a:pt x="220522" y="389000"/>
                </a:lnTo>
                <a:lnTo>
                  <a:pt x="219989" y="387730"/>
                </a:lnTo>
                <a:lnTo>
                  <a:pt x="219468" y="387730"/>
                </a:lnTo>
                <a:lnTo>
                  <a:pt x="218986" y="386460"/>
                </a:lnTo>
                <a:close/>
              </a:path>
              <a:path w="741680" h="483235">
                <a:moveTo>
                  <a:pt x="217157" y="385190"/>
                </a:moveTo>
                <a:lnTo>
                  <a:pt x="216674" y="385190"/>
                </a:lnTo>
                <a:lnTo>
                  <a:pt x="216192" y="386460"/>
                </a:lnTo>
                <a:lnTo>
                  <a:pt x="218109" y="386460"/>
                </a:lnTo>
                <a:lnTo>
                  <a:pt x="217157" y="385190"/>
                </a:lnTo>
                <a:close/>
              </a:path>
              <a:path w="741680" h="483235">
                <a:moveTo>
                  <a:pt x="194318" y="333120"/>
                </a:moveTo>
                <a:lnTo>
                  <a:pt x="163474" y="333120"/>
                </a:lnTo>
                <a:lnTo>
                  <a:pt x="176580" y="339470"/>
                </a:lnTo>
                <a:lnTo>
                  <a:pt x="181978" y="344550"/>
                </a:lnTo>
                <a:lnTo>
                  <a:pt x="186232" y="353440"/>
                </a:lnTo>
                <a:lnTo>
                  <a:pt x="137566" y="378840"/>
                </a:lnTo>
                <a:lnTo>
                  <a:pt x="165808" y="378840"/>
                </a:lnTo>
                <a:lnTo>
                  <a:pt x="202526" y="359790"/>
                </a:lnTo>
                <a:lnTo>
                  <a:pt x="204177" y="359790"/>
                </a:lnTo>
                <a:lnTo>
                  <a:pt x="205371" y="358520"/>
                </a:lnTo>
                <a:lnTo>
                  <a:pt x="206832" y="354710"/>
                </a:lnTo>
                <a:lnTo>
                  <a:pt x="206540" y="352170"/>
                </a:lnTo>
                <a:lnTo>
                  <a:pt x="205193" y="349630"/>
                </a:lnTo>
                <a:lnTo>
                  <a:pt x="203657" y="347090"/>
                </a:lnTo>
                <a:lnTo>
                  <a:pt x="200647" y="340740"/>
                </a:lnTo>
                <a:lnTo>
                  <a:pt x="197078" y="335660"/>
                </a:lnTo>
                <a:lnTo>
                  <a:pt x="194318" y="333120"/>
                </a:lnTo>
                <a:close/>
              </a:path>
              <a:path w="741680" h="483235">
                <a:moveTo>
                  <a:pt x="90677" y="354710"/>
                </a:moveTo>
                <a:lnTo>
                  <a:pt x="90030" y="354710"/>
                </a:lnTo>
                <a:lnTo>
                  <a:pt x="88391" y="355980"/>
                </a:lnTo>
                <a:lnTo>
                  <a:pt x="91643" y="355980"/>
                </a:lnTo>
                <a:lnTo>
                  <a:pt x="90677" y="354710"/>
                </a:lnTo>
                <a:close/>
              </a:path>
              <a:path w="741680" h="483235">
                <a:moveTo>
                  <a:pt x="280289" y="258190"/>
                </a:moveTo>
                <a:lnTo>
                  <a:pt x="275767" y="258190"/>
                </a:lnTo>
                <a:lnTo>
                  <a:pt x="272923" y="259460"/>
                </a:lnTo>
                <a:lnTo>
                  <a:pt x="268960" y="262000"/>
                </a:lnTo>
                <a:lnTo>
                  <a:pt x="267385" y="262000"/>
                </a:lnTo>
                <a:lnTo>
                  <a:pt x="265315" y="263270"/>
                </a:lnTo>
                <a:lnTo>
                  <a:pt x="264604" y="264540"/>
                </a:lnTo>
                <a:lnTo>
                  <a:pt x="263855" y="265810"/>
                </a:lnTo>
                <a:lnTo>
                  <a:pt x="263804" y="267080"/>
                </a:lnTo>
                <a:lnTo>
                  <a:pt x="264058" y="268350"/>
                </a:lnTo>
                <a:lnTo>
                  <a:pt x="276733" y="353440"/>
                </a:lnTo>
                <a:lnTo>
                  <a:pt x="293722" y="353440"/>
                </a:lnTo>
                <a:lnTo>
                  <a:pt x="281647" y="262000"/>
                </a:lnTo>
                <a:lnTo>
                  <a:pt x="281419" y="260730"/>
                </a:lnTo>
                <a:lnTo>
                  <a:pt x="281114" y="259460"/>
                </a:lnTo>
                <a:lnTo>
                  <a:pt x="280695" y="259460"/>
                </a:lnTo>
                <a:lnTo>
                  <a:pt x="280289" y="258190"/>
                </a:lnTo>
                <a:close/>
              </a:path>
              <a:path w="741680" h="483235">
                <a:moveTo>
                  <a:pt x="15112" y="339470"/>
                </a:moveTo>
                <a:lnTo>
                  <a:pt x="12115" y="339470"/>
                </a:lnTo>
                <a:lnTo>
                  <a:pt x="9867" y="340740"/>
                </a:lnTo>
                <a:lnTo>
                  <a:pt x="16052" y="340740"/>
                </a:lnTo>
                <a:lnTo>
                  <a:pt x="15112" y="339470"/>
                </a:lnTo>
                <a:close/>
              </a:path>
              <a:path w="741680" h="483235">
                <a:moveTo>
                  <a:pt x="369417" y="329310"/>
                </a:moveTo>
                <a:lnTo>
                  <a:pt x="363677" y="329310"/>
                </a:lnTo>
                <a:lnTo>
                  <a:pt x="364261" y="330580"/>
                </a:lnTo>
                <a:lnTo>
                  <a:pt x="368261" y="330580"/>
                </a:lnTo>
                <a:lnTo>
                  <a:pt x="369417" y="329310"/>
                </a:lnTo>
                <a:close/>
              </a:path>
              <a:path w="741680" h="483235">
                <a:moveTo>
                  <a:pt x="307441" y="245490"/>
                </a:moveTo>
                <a:lnTo>
                  <a:pt x="298627" y="245490"/>
                </a:lnTo>
                <a:lnTo>
                  <a:pt x="296773" y="246760"/>
                </a:lnTo>
                <a:lnTo>
                  <a:pt x="295249" y="248030"/>
                </a:lnTo>
                <a:lnTo>
                  <a:pt x="293979" y="248030"/>
                </a:lnTo>
                <a:lnTo>
                  <a:pt x="291934" y="249300"/>
                </a:lnTo>
                <a:lnTo>
                  <a:pt x="291172" y="250570"/>
                </a:lnTo>
                <a:lnTo>
                  <a:pt x="290664" y="250570"/>
                </a:lnTo>
                <a:lnTo>
                  <a:pt x="290156" y="251840"/>
                </a:lnTo>
                <a:lnTo>
                  <a:pt x="289864" y="251840"/>
                </a:lnTo>
                <a:lnTo>
                  <a:pt x="289712" y="253110"/>
                </a:lnTo>
                <a:lnTo>
                  <a:pt x="290372" y="254380"/>
                </a:lnTo>
                <a:lnTo>
                  <a:pt x="290728" y="255650"/>
                </a:lnTo>
                <a:lnTo>
                  <a:pt x="291680" y="255650"/>
                </a:lnTo>
                <a:lnTo>
                  <a:pt x="292341" y="256920"/>
                </a:lnTo>
                <a:lnTo>
                  <a:pt x="293179" y="258190"/>
                </a:lnTo>
                <a:lnTo>
                  <a:pt x="363143" y="329310"/>
                </a:lnTo>
                <a:lnTo>
                  <a:pt x="372135" y="329310"/>
                </a:lnTo>
                <a:lnTo>
                  <a:pt x="373837" y="328040"/>
                </a:lnTo>
                <a:lnTo>
                  <a:pt x="375894" y="326770"/>
                </a:lnTo>
                <a:lnTo>
                  <a:pt x="377875" y="325500"/>
                </a:lnTo>
                <a:lnTo>
                  <a:pt x="379514" y="325500"/>
                </a:lnTo>
                <a:lnTo>
                  <a:pt x="382117" y="322960"/>
                </a:lnTo>
                <a:lnTo>
                  <a:pt x="383133" y="322960"/>
                </a:lnTo>
                <a:lnTo>
                  <a:pt x="383857" y="321690"/>
                </a:lnTo>
                <a:lnTo>
                  <a:pt x="384581" y="321690"/>
                </a:lnTo>
                <a:lnTo>
                  <a:pt x="385038" y="320420"/>
                </a:lnTo>
                <a:lnTo>
                  <a:pt x="385419" y="319150"/>
                </a:lnTo>
                <a:lnTo>
                  <a:pt x="385419" y="317880"/>
                </a:lnTo>
                <a:lnTo>
                  <a:pt x="385241" y="317880"/>
                </a:lnTo>
                <a:lnTo>
                  <a:pt x="383292" y="308990"/>
                </a:lnTo>
                <a:lnTo>
                  <a:pt x="367690" y="308990"/>
                </a:lnTo>
                <a:lnTo>
                  <a:pt x="367030" y="307720"/>
                </a:lnTo>
                <a:lnTo>
                  <a:pt x="307441" y="245490"/>
                </a:lnTo>
                <a:close/>
              </a:path>
              <a:path w="741680" h="483235">
                <a:moveTo>
                  <a:pt x="365620" y="215010"/>
                </a:moveTo>
                <a:lnTo>
                  <a:pt x="358762" y="215010"/>
                </a:lnTo>
                <a:lnTo>
                  <a:pt x="355853" y="216280"/>
                </a:lnTo>
                <a:lnTo>
                  <a:pt x="354202" y="217550"/>
                </a:lnTo>
                <a:lnTo>
                  <a:pt x="352882" y="217550"/>
                </a:lnTo>
                <a:lnTo>
                  <a:pt x="350939" y="218820"/>
                </a:lnTo>
                <a:lnTo>
                  <a:pt x="350215" y="220090"/>
                </a:lnTo>
                <a:lnTo>
                  <a:pt x="349745" y="220090"/>
                </a:lnTo>
                <a:lnTo>
                  <a:pt x="349262" y="221360"/>
                </a:lnTo>
                <a:lnTo>
                  <a:pt x="348995" y="221360"/>
                </a:lnTo>
                <a:lnTo>
                  <a:pt x="348843" y="222630"/>
                </a:lnTo>
                <a:lnTo>
                  <a:pt x="367690" y="308990"/>
                </a:lnTo>
                <a:lnTo>
                  <a:pt x="383292" y="308990"/>
                </a:lnTo>
                <a:lnTo>
                  <a:pt x="368808" y="242950"/>
                </a:lnTo>
                <a:lnTo>
                  <a:pt x="392334" y="242950"/>
                </a:lnTo>
                <a:lnTo>
                  <a:pt x="365620" y="215010"/>
                </a:lnTo>
                <a:close/>
              </a:path>
              <a:path w="741680" h="483235">
                <a:moveTo>
                  <a:pt x="429513" y="298830"/>
                </a:moveTo>
                <a:lnTo>
                  <a:pt x="422262" y="298830"/>
                </a:lnTo>
                <a:lnTo>
                  <a:pt x="422846" y="300100"/>
                </a:lnTo>
                <a:lnTo>
                  <a:pt x="428053" y="300100"/>
                </a:lnTo>
                <a:lnTo>
                  <a:pt x="429513" y="298830"/>
                </a:lnTo>
                <a:close/>
              </a:path>
              <a:path w="741680" h="483235">
                <a:moveTo>
                  <a:pt x="392334" y="242950"/>
                </a:moveTo>
                <a:lnTo>
                  <a:pt x="368808" y="242950"/>
                </a:lnTo>
                <a:lnTo>
                  <a:pt x="369468" y="244220"/>
                </a:lnTo>
                <a:lnTo>
                  <a:pt x="421716" y="298830"/>
                </a:lnTo>
                <a:lnTo>
                  <a:pt x="430961" y="298830"/>
                </a:lnTo>
                <a:lnTo>
                  <a:pt x="434771" y="296290"/>
                </a:lnTo>
                <a:lnTo>
                  <a:pt x="436753" y="295020"/>
                </a:lnTo>
                <a:lnTo>
                  <a:pt x="438378" y="295020"/>
                </a:lnTo>
                <a:lnTo>
                  <a:pt x="440918" y="292480"/>
                </a:lnTo>
                <a:lnTo>
                  <a:pt x="441858" y="292480"/>
                </a:lnTo>
                <a:lnTo>
                  <a:pt x="442480" y="291210"/>
                </a:lnTo>
                <a:lnTo>
                  <a:pt x="443103" y="291210"/>
                </a:lnTo>
                <a:lnTo>
                  <a:pt x="443509" y="289940"/>
                </a:lnTo>
                <a:lnTo>
                  <a:pt x="443699" y="289940"/>
                </a:lnTo>
                <a:lnTo>
                  <a:pt x="443903" y="288670"/>
                </a:lnTo>
                <a:lnTo>
                  <a:pt x="443725" y="287400"/>
                </a:lnTo>
                <a:lnTo>
                  <a:pt x="442143" y="278510"/>
                </a:lnTo>
                <a:lnTo>
                  <a:pt x="425780" y="278510"/>
                </a:lnTo>
                <a:lnTo>
                  <a:pt x="425119" y="277240"/>
                </a:lnTo>
                <a:lnTo>
                  <a:pt x="392334" y="242950"/>
                </a:lnTo>
                <a:close/>
              </a:path>
              <a:path w="741680" h="483235">
                <a:moveTo>
                  <a:pt x="211353" y="292480"/>
                </a:moveTo>
                <a:lnTo>
                  <a:pt x="209092" y="292480"/>
                </a:lnTo>
                <a:lnTo>
                  <a:pt x="208102" y="293750"/>
                </a:lnTo>
                <a:lnTo>
                  <a:pt x="211912" y="293750"/>
                </a:lnTo>
                <a:lnTo>
                  <a:pt x="211353" y="292480"/>
                </a:lnTo>
                <a:close/>
              </a:path>
              <a:path w="741680" h="483235">
                <a:moveTo>
                  <a:pt x="426097" y="188340"/>
                </a:moveTo>
                <a:lnTo>
                  <a:pt x="410540" y="188340"/>
                </a:lnTo>
                <a:lnTo>
                  <a:pt x="409765" y="189610"/>
                </a:lnTo>
                <a:lnTo>
                  <a:pt x="408749" y="189610"/>
                </a:lnTo>
                <a:lnTo>
                  <a:pt x="408470" y="190880"/>
                </a:lnTo>
                <a:lnTo>
                  <a:pt x="408317" y="192150"/>
                </a:lnTo>
                <a:lnTo>
                  <a:pt x="408546" y="193420"/>
                </a:lnTo>
                <a:lnTo>
                  <a:pt x="425411" y="277240"/>
                </a:lnTo>
                <a:lnTo>
                  <a:pt x="425780" y="278510"/>
                </a:lnTo>
                <a:lnTo>
                  <a:pt x="442143" y="278510"/>
                </a:lnTo>
                <a:lnTo>
                  <a:pt x="426097" y="188340"/>
                </a:lnTo>
                <a:close/>
              </a:path>
              <a:path w="741680" h="483235">
                <a:moveTo>
                  <a:pt x="306438" y="244220"/>
                </a:moveTo>
                <a:lnTo>
                  <a:pt x="302488" y="244220"/>
                </a:lnTo>
                <a:lnTo>
                  <a:pt x="300139" y="245490"/>
                </a:lnTo>
                <a:lnTo>
                  <a:pt x="306933" y="245490"/>
                </a:lnTo>
                <a:lnTo>
                  <a:pt x="306438" y="244220"/>
                </a:lnTo>
                <a:close/>
              </a:path>
              <a:path w="741680" h="483235">
                <a:moveTo>
                  <a:pt x="364769" y="213740"/>
                </a:moveTo>
                <a:lnTo>
                  <a:pt x="360921" y="213740"/>
                </a:lnTo>
                <a:lnTo>
                  <a:pt x="359841" y="215010"/>
                </a:lnTo>
                <a:lnTo>
                  <a:pt x="365213" y="215010"/>
                </a:lnTo>
                <a:lnTo>
                  <a:pt x="364769" y="213740"/>
                </a:lnTo>
                <a:close/>
              </a:path>
              <a:path w="741680" h="483235">
                <a:moveTo>
                  <a:pt x="424535" y="183260"/>
                </a:moveTo>
                <a:lnTo>
                  <a:pt x="419582" y="183260"/>
                </a:lnTo>
                <a:lnTo>
                  <a:pt x="418591" y="184530"/>
                </a:lnTo>
                <a:lnTo>
                  <a:pt x="415721" y="185800"/>
                </a:lnTo>
                <a:lnTo>
                  <a:pt x="414007" y="185800"/>
                </a:lnTo>
                <a:lnTo>
                  <a:pt x="412622" y="187070"/>
                </a:lnTo>
                <a:lnTo>
                  <a:pt x="411581" y="188340"/>
                </a:lnTo>
                <a:lnTo>
                  <a:pt x="425919" y="188340"/>
                </a:lnTo>
                <a:lnTo>
                  <a:pt x="425729" y="187070"/>
                </a:lnTo>
                <a:lnTo>
                  <a:pt x="425310" y="185800"/>
                </a:lnTo>
                <a:lnTo>
                  <a:pt x="425081" y="184530"/>
                </a:lnTo>
                <a:lnTo>
                  <a:pt x="424840" y="184530"/>
                </a:lnTo>
                <a:lnTo>
                  <a:pt x="424535" y="183260"/>
                </a:lnTo>
                <a:close/>
              </a:path>
              <a:path w="741680" h="483235">
                <a:moveTo>
                  <a:pt x="507339" y="142493"/>
                </a:moveTo>
                <a:lnTo>
                  <a:pt x="494131" y="143763"/>
                </a:lnTo>
                <a:lnTo>
                  <a:pt x="487146" y="146049"/>
                </a:lnTo>
                <a:lnTo>
                  <a:pt x="479907" y="149859"/>
                </a:lnTo>
                <a:lnTo>
                  <a:pt x="472274" y="153796"/>
                </a:lnTo>
                <a:lnTo>
                  <a:pt x="466255" y="158495"/>
                </a:lnTo>
                <a:lnTo>
                  <a:pt x="457428" y="169163"/>
                </a:lnTo>
                <a:lnTo>
                  <a:pt x="454469" y="175132"/>
                </a:lnTo>
                <a:lnTo>
                  <a:pt x="451446" y="187832"/>
                </a:lnTo>
                <a:lnTo>
                  <a:pt x="451448" y="195325"/>
                </a:lnTo>
                <a:lnTo>
                  <a:pt x="468477" y="237108"/>
                </a:lnTo>
                <a:lnTo>
                  <a:pt x="473341" y="242061"/>
                </a:lnTo>
                <a:lnTo>
                  <a:pt x="478205" y="247141"/>
                </a:lnTo>
                <a:lnTo>
                  <a:pt x="483463" y="250824"/>
                </a:lnTo>
                <a:lnTo>
                  <a:pt x="489305" y="253110"/>
                </a:lnTo>
                <a:lnTo>
                  <a:pt x="495147" y="255269"/>
                </a:lnTo>
                <a:lnTo>
                  <a:pt x="501243" y="256158"/>
                </a:lnTo>
                <a:lnTo>
                  <a:pt x="514451" y="254888"/>
                </a:lnTo>
                <a:lnTo>
                  <a:pt x="521436" y="252602"/>
                </a:lnTo>
                <a:lnTo>
                  <a:pt x="536295" y="244982"/>
                </a:lnTo>
                <a:lnTo>
                  <a:pt x="542264" y="240283"/>
                </a:lnTo>
                <a:lnTo>
                  <a:pt x="543505" y="238759"/>
                </a:lnTo>
                <a:lnTo>
                  <a:pt x="512292" y="238759"/>
                </a:lnTo>
                <a:lnTo>
                  <a:pt x="507847" y="238632"/>
                </a:lnTo>
                <a:lnTo>
                  <a:pt x="503275" y="238632"/>
                </a:lnTo>
                <a:lnTo>
                  <a:pt x="499084" y="237489"/>
                </a:lnTo>
                <a:lnTo>
                  <a:pt x="495401" y="235330"/>
                </a:lnTo>
                <a:lnTo>
                  <a:pt x="491591" y="233298"/>
                </a:lnTo>
                <a:lnTo>
                  <a:pt x="488162" y="230250"/>
                </a:lnTo>
                <a:lnTo>
                  <a:pt x="485114" y="226440"/>
                </a:lnTo>
                <a:lnTo>
                  <a:pt x="481939" y="222630"/>
                </a:lnTo>
                <a:lnTo>
                  <a:pt x="469569" y="188975"/>
                </a:lnTo>
                <a:lnTo>
                  <a:pt x="470852" y="180339"/>
                </a:lnTo>
                <a:lnTo>
                  <a:pt x="472478" y="176402"/>
                </a:lnTo>
                <a:lnTo>
                  <a:pt x="475094" y="172973"/>
                </a:lnTo>
                <a:lnTo>
                  <a:pt x="477697" y="169417"/>
                </a:lnTo>
                <a:lnTo>
                  <a:pt x="481431" y="166369"/>
                </a:lnTo>
                <a:lnTo>
                  <a:pt x="486257" y="163829"/>
                </a:lnTo>
                <a:lnTo>
                  <a:pt x="491591" y="161162"/>
                </a:lnTo>
                <a:lnTo>
                  <a:pt x="496417" y="159765"/>
                </a:lnTo>
                <a:lnTo>
                  <a:pt x="538454" y="159765"/>
                </a:lnTo>
                <a:lnTo>
                  <a:pt x="535279" y="156590"/>
                </a:lnTo>
                <a:lnTo>
                  <a:pt x="530453" y="151510"/>
                </a:lnTo>
                <a:lnTo>
                  <a:pt x="525119" y="147954"/>
                </a:lnTo>
                <a:lnTo>
                  <a:pt x="513562" y="143382"/>
                </a:lnTo>
                <a:lnTo>
                  <a:pt x="507339" y="142493"/>
                </a:lnTo>
                <a:close/>
              </a:path>
              <a:path w="741680" h="483235">
                <a:moveTo>
                  <a:pt x="538454" y="159765"/>
                </a:moveTo>
                <a:lnTo>
                  <a:pt x="496417" y="159765"/>
                </a:lnTo>
                <a:lnTo>
                  <a:pt x="500989" y="159892"/>
                </a:lnTo>
                <a:lnTo>
                  <a:pt x="505434" y="159892"/>
                </a:lnTo>
                <a:lnTo>
                  <a:pt x="509625" y="161035"/>
                </a:lnTo>
                <a:lnTo>
                  <a:pt x="513308" y="163194"/>
                </a:lnTo>
                <a:lnTo>
                  <a:pt x="517118" y="165353"/>
                </a:lnTo>
                <a:lnTo>
                  <a:pt x="520547" y="168401"/>
                </a:lnTo>
                <a:lnTo>
                  <a:pt x="523595" y="172211"/>
                </a:lnTo>
                <a:lnTo>
                  <a:pt x="526770" y="176021"/>
                </a:lnTo>
                <a:lnTo>
                  <a:pt x="529564" y="180339"/>
                </a:lnTo>
                <a:lnTo>
                  <a:pt x="539159" y="209930"/>
                </a:lnTo>
                <a:lnTo>
                  <a:pt x="537946" y="218058"/>
                </a:lnTo>
                <a:lnTo>
                  <a:pt x="512292" y="238759"/>
                </a:lnTo>
                <a:lnTo>
                  <a:pt x="543505" y="238759"/>
                </a:lnTo>
                <a:lnTo>
                  <a:pt x="551154" y="229361"/>
                </a:lnTo>
                <a:lnTo>
                  <a:pt x="554075" y="223519"/>
                </a:lnTo>
                <a:lnTo>
                  <a:pt x="555599" y="217042"/>
                </a:lnTo>
                <a:lnTo>
                  <a:pt x="557123" y="210692"/>
                </a:lnTo>
                <a:lnTo>
                  <a:pt x="557243" y="204342"/>
                </a:lnTo>
                <a:lnTo>
                  <a:pt x="557137" y="203326"/>
                </a:lnTo>
                <a:lnTo>
                  <a:pt x="554710" y="189737"/>
                </a:lnTo>
                <a:lnTo>
                  <a:pt x="552297" y="182498"/>
                </a:lnTo>
                <a:lnTo>
                  <a:pt x="544550" y="167766"/>
                </a:lnTo>
                <a:lnTo>
                  <a:pt x="540232" y="161543"/>
                </a:lnTo>
                <a:lnTo>
                  <a:pt x="538454" y="159765"/>
                </a:lnTo>
                <a:close/>
              </a:path>
              <a:path w="741680" h="483235">
                <a:moveTo>
                  <a:pt x="561187" y="109981"/>
                </a:moveTo>
                <a:lnTo>
                  <a:pt x="560425" y="110235"/>
                </a:lnTo>
                <a:lnTo>
                  <a:pt x="558393" y="110997"/>
                </a:lnTo>
                <a:lnTo>
                  <a:pt x="557123" y="111632"/>
                </a:lnTo>
                <a:lnTo>
                  <a:pt x="555726" y="112394"/>
                </a:lnTo>
                <a:lnTo>
                  <a:pt x="552932" y="113791"/>
                </a:lnTo>
                <a:lnTo>
                  <a:pt x="552043" y="114426"/>
                </a:lnTo>
                <a:lnTo>
                  <a:pt x="551154" y="114934"/>
                </a:lnTo>
                <a:lnTo>
                  <a:pt x="550519" y="115569"/>
                </a:lnTo>
                <a:lnTo>
                  <a:pt x="550138" y="116204"/>
                </a:lnTo>
                <a:lnTo>
                  <a:pt x="549630" y="116712"/>
                </a:lnTo>
                <a:lnTo>
                  <a:pt x="549503" y="117728"/>
                </a:lnTo>
                <a:lnTo>
                  <a:pt x="549376" y="118236"/>
                </a:lnTo>
                <a:lnTo>
                  <a:pt x="549503" y="118744"/>
                </a:lnTo>
                <a:lnTo>
                  <a:pt x="549884" y="119252"/>
                </a:lnTo>
                <a:lnTo>
                  <a:pt x="595985" y="208533"/>
                </a:lnTo>
                <a:lnTo>
                  <a:pt x="596366" y="209041"/>
                </a:lnTo>
                <a:lnTo>
                  <a:pt x="596620" y="209422"/>
                </a:lnTo>
                <a:lnTo>
                  <a:pt x="597128" y="209676"/>
                </a:lnTo>
                <a:lnTo>
                  <a:pt x="597509" y="209930"/>
                </a:lnTo>
                <a:lnTo>
                  <a:pt x="598906" y="209930"/>
                </a:lnTo>
                <a:lnTo>
                  <a:pt x="599668" y="209803"/>
                </a:lnTo>
                <a:lnTo>
                  <a:pt x="600557" y="209549"/>
                </a:lnTo>
                <a:lnTo>
                  <a:pt x="602843" y="208787"/>
                </a:lnTo>
                <a:lnTo>
                  <a:pt x="604113" y="208152"/>
                </a:lnTo>
                <a:lnTo>
                  <a:pt x="605764" y="207390"/>
                </a:lnTo>
                <a:lnTo>
                  <a:pt x="607415" y="206501"/>
                </a:lnTo>
                <a:lnTo>
                  <a:pt x="608685" y="205739"/>
                </a:lnTo>
                <a:lnTo>
                  <a:pt x="609701" y="204977"/>
                </a:lnTo>
                <a:lnTo>
                  <a:pt x="610717" y="204342"/>
                </a:lnTo>
                <a:lnTo>
                  <a:pt x="611479" y="203707"/>
                </a:lnTo>
                <a:lnTo>
                  <a:pt x="612368" y="202564"/>
                </a:lnTo>
                <a:lnTo>
                  <a:pt x="612622" y="202056"/>
                </a:lnTo>
                <a:lnTo>
                  <a:pt x="612622" y="200532"/>
                </a:lnTo>
                <a:lnTo>
                  <a:pt x="582015" y="141350"/>
                </a:lnTo>
                <a:lnTo>
                  <a:pt x="582396" y="136524"/>
                </a:lnTo>
                <a:lnTo>
                  <a:pt x="582904" y="132333"/>
                </a:lnTo>
                <a:lnTo>
                  <a:pt x="584174" y="125348"/>
                </a:lnTo>
                <a:lnTo>
                  <a:pt x="584365" y="124586"/>
                </a:lnTo>
                <a:lnTo>
                  <a:pt x="571347" y="124586"/>
                </a:lnTo>
                <a:lnTo>
                  <a:pt x="562584" y="110108"/>
                </a:lnTo>
                <a:lnTo>
                  <a:pt x="561949" y="110108"/>
                </a:lnTo>
                <a:lnTo>
                  <a:pt x="561187" y="109981"/>
                </a:lnTo>
                <a:close/>
              </a:path>
              <a:path w="741680" h="483235">
                <a:moveTo>
                  <a:pt x="599033" y="90931"/>
                </a:moveTo>
                <a:lnTo>
                  <a:pt x="598144" y="91058"/>
                </a:lnTo>
                <a:lnTo>
                  <a:pt x="595985" y="91312"/>
                </a:lnTo>
                <a:lnTo>
                  <a:pt x="594715" y="91566"/>
                </a:lnTo>
                <a:lnTo>
                  <a:pt x="593445" y="91947"/>
                </a:lnTo>
                <a:lnTo>
                  <a:pt x="592048" y="92328"/>
                </a:lnTo>
                <a:lnTo>
                  <a:pt x="590778" y="92709"/>
                </a:lnTo>
                <a:lnTo>
                  <a:pt x="589635" y="93217"/>
                </a:lnTo>
                <a:lnTo>
                  <a:pt x="588492" y="93598"/>
                </a:lnTo>
                <a:lnTo>
                  <a:pt x="586714" y="94487"/>
                </a:lnTo>
                <a:lnTo>
                  <a:pt x="573685" y="112521"/>
                </a:lnTo>
                <a:lnTo>
                  <a:pt x="572744" y="115696"/>
                </a:lnTo>
                <a:lnTo>
                  <a:pt x="571982" y="119760"/>
                </a:lnTo>
                <a:lnTo>
                  <a:pt x="571347" y="124586"/>
                </a:lnTo>
                <a:lnTo>
                  <a:pt x="584365" y="124586"/>
                </a:lnTo>
                <a:lnTo>
                  <a:pt x="584936" y="122300"/>
                </a:lnTo>
                <a:lnTo>
                  <a:pt x="586968" y="117474"/>
                </a:lnTo>
                <a:lnTo>
                  <a:pt x="587984" y="115569"/>
                </a:lnTo>
                <a:lnTo>
                  <a:pt x="590524" y="112521"/>
                </a:lnTo>
                <a:lnTo>
                  <a:pt x="591921" y="111378"/>
                </a:lnTo>
                <a:lnTo>
                  <a:pt x="593572" y="110616"/>
                </a:lnTo>
                <a:lnTo>
                  <a:pt x="594969" y="109854"/>
                </a:lnTo>
                <a:lnTo>
                  <a:pt x="603478" y="107822"/>
                </a:lnTo>
                <a:lnTo>
                  <a:pt x="606018" y="107441"/>
                </a:lnTo>
                <a:lnTo>
                  <a:pt x="606526" y="107187"/>
                </a:lnTo>
                <a:lnTo>
                  <a:pt x="607034" y="106806"/>
                </a:lnTo>
                <a:lnTo>
                  <a:pt x="607415" y="106552"/>
                </a:lnTo>
                <a:lnTo>
                  <a:pt x="607669" y="105536"/>
                </a:lnTo>
                <a:lnTo>
                  <a:pt x="607542" y="103758"/>
                </a:lnTo>
                <a:lnTo>
                  <a:pt x="607288" y="102869"/>
                </a:lnTo>
                <a:lnTo>
                  <a:pt x="606780" y="101853"/>
                </a:lnTo>
                <a:lnTo>
                  <a:pt x="606399" y="100837"/>
                </a:lnTo>
                <a:lnTo>
                  <a:pt x="605764" y="99567"/>
                </a:lnTo>
                <a:lnTo>
                  <a:pt x="605002" y="98170"/>
                </a:lnTo>
                <a:lnTo>
                  <a:pt x="603605" y="95376"/>
                </a:lnTo>
                <a:lnTo>
                  <a:pt x="602208" y="92963"/>
                </a:lnTo>
                <a:lnTo>
                  <a:pt x="601446" y="92201"/>
                </a:lnTo>
                <a:lnTo>
                  <a:pt x="601192" y="91820"/>
                </a:lnTo>
                <a:lnTo>
                  <a:pt x="600938" y="91693"/>
                </a:lnTo>
                <a:lnTo>
                  <a:pt x="600176" y="91185"/>
                </a:lnTo>
                <a:lnTo>
                  <a:pt x="599668" y="91058"/>
                </a:lnTo>
                <a:lnTo>
                  <a:pt x="599033" y="90931"/>
                </a:lnTo>
                <a:close/>
              </a:path>
              <a:path w="741680" h="483235">
                <a:moveTo>
                  <a:pt x="670280" y="58419"/>
                </a:moveTo>
                <a:lnTo>
                  <a:pt x="659231" y="58419"/>
                </a:lnTo>
                <a:lnTo>
                  <a:pt x="653897" y="59689"/>
                </a:lnTo>
                <a:lnTo>
                  <a:pt x="648690" y="62483"/>
                </a:lnTo>
                <a:lnTo>
                  <a:pt x="642340" y="65658"/>
                </a:lnTo>
                <a:lnTo>
                  <a:pt x="637514" y="69722"/>
                </a:lnTo>
                <a:lnTo>
                  <a:pt x="633958" y="74548"/>
                </a:lnTo>
                <a:lnTo>
                  <a:pt x="630275" y="79374"/>
                </a:lnTo>
                <a:lnTo>
                  <a:pt x="627989" y="84835"/>
                </a:lnTo>
                <a:lnTo>
                  <a:pt x="626973" y="91566"/>
                </a:lnTo>
                <a:lnTo>
                  <a:pt x="626084" y="96900"/>
                </a:lnTo>
                <a:lnTo>
                  <a:pt x="636244" y="132460"/>
                </a:lnTo>
                <a:lnTo>
                  <a:pt x="639546" y="138937"/>
                </a:lnTo>
                <a:lnTo>
                  <a:pt x="643356" y="144779"/>
                </a:lnTo>
                <a:lnTo>
                  <a:pt x="652119" y="155066"/>
                </a:lnTo>
                <a:lnTo>
                  <a:pt x="656818" y="159130"/>
                </a:lnTo>
                <a:lnTo>
                  <a:pt x="661898" y="161924"/>
                </a:lnTo>
                <a:lnTo>
                  <a:pt x="667105" y="164845"/>
                </a:lnTo>
                <a:lnTo>
                  <a:pt x="672566" y="166242"/>
                </a:lnTo>
                <a:lnTo>
                  <a:pt x="678535" y="166496"/>
                </a:lnTo>
                <a:lnTo>
                  <a:pt x="684504" y="166623"/>
                </a:lnTo>
                <a:lnTo>
                  <a:pt x="690727" y="164972"/>
                </a:lnTo>
                <a:lnTo>
                  <a:pt x="697204" y="161543"/>
                </a:lnTo>
                <a:lnTo>
                  <a:pt x="703300" y="158495"/>
                </a:lnTo>
                <a:lnTo>
                  <a:pt x="708126" y="154177"/>
                </a:lnTo>
                <a:lnTo>
                  <a:pt x="711351" y="149224"/>
                </a:lnTo>
                <a:lnTo>
                  <a:pt x="684504" y="149224"/>
                </a:lnTo>
                <a:lnTo>
                  <a:pt x="680567" y="148589"/>
                </a:lnTo>
                <a:lnTo>
                  <a:pt x="652246" y="121919"/>
                </a:lnTo>
                <a:lnTo>
                  <a:pt x="650087" y="117728"/>
                </a:lnTo>
                <a:lnTo>
                  <a:pt x="648309" y="113283"/>
                </a:lnTo>
                <a:lnTo>
                  <a:pt x="647039" y="108838"/>
                </a:lnTo>
                <a:lnTo>
                  <a:pt x="645642" y="104266"/>
                </a:lnTo>
                <a:lnTo>
                  <a:pt x="645134" y="99948"/>
                </a:lnTo>
                <a:lnTo>
                  <a:pt x="645388" y="91566"/>
                </a:lnTo>
                <a:lnTo>
                  <a:pt x="646404" y="87756"/>
                </a:lnTo>
                <a:lnTo>
                  <a:pt x="648309" y="84200"/>
                </a:lnTo>
                <a:lnTo>
                  <a:pt x="650214" y="80771"/>
                </a:lnTo>
                <a:lnTo>
                  <a:pt x="653135" y="77977"/>
                </a:lnTo>
                <a:lnTo>
                  <a:pt x="657326" y="75818"/>
                </a:lnTo>
                <a:lnTo>
                  <a:pt x="661898" y="73405"/>
                </a:lnTo>
                <a:lnTo>
                  <a:pt x="666851" y="72643"/>
                </a:lnTo>
                <a:lnTo>
                  <a:pt x="709270" y="72643"/>
                </a:lnTo>
                <a:lnTo>
                  <a:pt x="703681" y="61848"/>
                </a:lnTo>
                <a:lnTo>
                  <a:pt x="682853" y="61848"/>
                </a:lnTo>
                <a:lnTo>
                  <a:pt x="676249" y="59562"/>
                </a:lnTo>
                <a:lnTo>
                  <a:pt x="670280" y="58419"/>
                </a:lnTo>
                <a:close/>
              </a:path>
              <a:path w="741680" h="483235">
                <a:moveTo>
                  <a:pt x="709270" y="72643"/>
                </a:moveTo>
                <a:lnTo>
                  <a:pt x="666851" y="72643"/>
                </a:lnTo>
                <a:lnTo>
                  <a:pt x="678154" y="74167"/>
                </a:lnTo>
                <a:lnTo>
                  <a:pt x="684631" y="76072"/>
                </a:lnTo>
                <a:lnTo>
                  <a:pt x="691870" y="79247"/>
                </a:lnTo>
                <a:lnTo>
                  <a:pt x="710285" y="114934"/>
                </a:lnTo>
                <a:lnTo>
                  <a:pt x="709396" y="119506"/>
                </a:lnTo>
                <a:lnTo>
                  <a:pt x="703427" y="135762"/>
                </a:lnTo>
                <a:lnTo>
                  <a:pt x="702030" y="138302"/>
                </a:lnTo>
                <a:lnTo>
                  <a:pt x="684504" y="149224"/>
                </a:lnTo>
                <a:lnTo>
                  <a:pt x="711351" y="149224"/>
                </a:lnTo>
                <a:lnTo>
                  <a:pt x="715238" y="143255"/>
                </a:lnTo>
                <a:lnTo>
                  <a:pt x="718032" y="136778"/>
                </a:lnTo>
                <a:lnTo>
                  <a:pt x="720064" y="129285"/>
                </a:lnTo>
                <a:lnTo>
                  <a:pt x="738595" y="129285"/>
                </a:lnTo>
                <a:lnTo>
                  <a:pt x="709270" y="72643"/>
                </a:lnTo>
                <a:close/>
              </a:path>
              <a:path w="741680" h="483235">
                <a:moveTo>
                  <a:pt x="738595" y="129285"/>
                </a:moveTo>
                <a:lnTo>
                  <a:pt x="720064" y="129285"/>
                </a:lnTo>
                <a:lnTo>
                  <a:pt x="726541" y="141604"/>
                </a:lnTo>
                <a:lnTo>
                  <a:pt x="726922" y="141985"/>
                </a:lnTo>
                <a:lnTo>
                  <a:pt x="727303" y="142239"/>
                </a:lnTo>
                <a:lnTo>
                  <a:pt x="727811" y="142493"/>
                </a:lnTo>
                <a:lnTo>
                  <a:pt x="728446" y="142620"/>
                </a:lnTo>
                <a:lnTo>
                  <a:pt x="729081" y="142493"/>
                </a:lnTo>
                <a:lnTo>
                  <a:pt x="729843" y="142493"/>
                </a:lnTo>
                <a:lnTo>
                  <a:pt x="730732" y="142239"/>
                </a:lnTo>
                <a:lnTo>
                  <a:pt x="731621" y="141858"/>
                </a:lnTo>
                <a:lnTo>
                  <a:pt x="732637" y="141477"/>
                </a:lnTo>
                <a:lnTo>
                  <a:pt x="733907" y="140969"/>
                </a:lnTo>
                <a:lnTo>
                  <a:pt x="735304" y="140334"/>
                </a:lnTo>
                <a:lnTo>
                  <a:pt x="736574" y="139572"/>
                </a:lnTo>
                <a:lnTo>
                  <a:pt x="737717" y="138937"/>
                </a:lnTo>
                <a:lnTo>
                  <a:pt x="738479" y="138302"/>
                </a:lnTo>
                <a:lnTo>
                  <a:pt x="739368" y="137667"/>
                </a:lnTo>
                <a:lnTo>
                  <a:pt x="740003" y="137159"/>
                </a:lnTo>
                <a:lnTo>
                  <a:pt x="740511" y="136651"/>
                </a:lnTo>
                <a:lnTo>
                  <a:pt x="740892" y="136143"/>
                </a:lnTo>
                <a:lnTo>
                  <a:pt x="741083" y="135762"/>
                </a:lnTo>
                <a:lnTo>
                  <a:pt x="741019" y="133984"/>
                </a:lnTo>
                <a:lnTo>
                  <a:pt x="738595" y="129285"/>
                </a:lnTo>
                <a:close/>
              </a:path>
              <a:path w="741680" h="483235">
                <a:moveTo>
                  <a:pt x="670153" y="0"/>
                </a:moveTo>
                <a:lnTo>
                  <a:pt x="669391" y="126"/>
                </a:lnTo>
                <a:lnTo>
                  <a:pt x="668756" y="126"/>
                </a:lnTo>
                <a:lnTo>
                  <a:pt x="667740" y="380"/>
                </a:lnTo>
                <a:lnTo>
                  <a:pt x="665454" y="1142"/>
                </a:lnTo>
                <a:lnTo>
                  <a:pt x="664057" y="1777"/>
                </a:lnTo>
                <a:lnTo>
                  <a:pt x="662406" y="2666"/>
                </a:lnTo>
                <a:lnTo>
                  <a:pt x="660882" y="3428"/>
                </a:lnTo>
                <a:lnTo>
                  <a:pt x="659612" y="4190"/>
                </a:lnTo>
                <a:lnTo>
                  <a:pt x="658723" y="4952"/>
                </a:lnTo>
                <a:lnTo>
                  <a:pt x="657707" y="5587"/>
                </a:lnTo>
                <a:lnTo>
                  <a:pt x="656945" y="6222"/>
                </a:lnTo>
                <a:lnTo>
                  <a:pt x="656437" y="6857"/>
                </a:lnTo>
                <a:lnTo>
                  <a:pt x="655929" y="7365"/>
                </a:lnTo>
                <a:lnTo>
                  <a:pt x="655675" y="7873"/>
                </a:lnTo>
                <a:lnTo>
                  <a:pt x="655675" y="9524"/>
                </a:lnTo>
                <a:lnTo>
                  <a:pt x="682853" y="61848"/>
                </a:lnTo>
                <a:lnTo>
                  <a:pt x="703681" y="61848"/>
                </a:lnTo>
                <a:lnTo>
                  <a:pt x="672185" y="1015"/>
                </a:lnTo>
                <a:lnTo>
                  <a:pt x="671804" y="634"/>
                </a:lnTo>
                <a:lnTo>
                  <a:pt x="670788" y="126"/>
                </a:lnTo>
                <a:lnTo>
                  <a:pt x="6701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35425" y="1943861"/>
            <a:ext cx="1099354" cy="83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64150" y="4623689"/>
            <a:ext cx="2450084" cy="17828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11</a:t>
            </a:fld>
            <a:endParaRPr spc="-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0259" y="2130247"/>
            <a:ext cx="7035800" cy="235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4424045" indent="-609600">
              <a:lnSpc>
                <a:spcPct val="148500"/>
              </a:lnSpc>
              <a:spcBef>
                <a:spcPts val="100"/>
              </a:spcBef>
            </a:pPr>
            <a:r>
              <a:rPr sz="2000" spc="-5" dirty="0">
                <a:latin typeface="Courier New"/>
                <a:cs typeface="Courier New"/>
              </a:rPr>
              <a:t>def is_even( i</a:t>
            </a:r>
            <a:r>
              <a:rPr sz="2000" spc="-4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):  """</a:t>
            </a:r>
            <a:endParaRPr sz="2000" dirty="0">
              <a:latin typeface="Courier New"/>
              <a:cs typeface="Courier New"/>
            </a:endParaRPr>
          </a:p>
          <a:p>
            <a:pPr marL="622300">
              <a:lnSpc>
                <a:spcPct val="100000"/>
              </a:lnSpc>
              <a:spcBef>
                <a:spcPts val="1155"/>
              </a:spcBef>
            </a:pPr>
            <a:r>
              <a:rPr sz="2000" spc="-5" dirty="0">
                <a:latin typeface="Courier New"/>
                <a:cs typeface="Courier New"/>
              </a:rPr>
              <a:t>Input: </a:t>
            </a:r>
            <a:r>
              <a:rPr sz="2000" spc="-5" dirty="0" smtClean="0">
                <a:latin typeface="Courier New"/>
                <a:cs typeface="Courier New"/>
              </a:rPr>
              <a:t>i</a:t>
            </a:r>
            <a:r>
              <a:rPr lang="en-US" sz="2000" spc="-5" dirty="0" smtClean="0">
                <a:latin typeface="Courier New"/>
                <a:cs typeface="Courier New"/>
              </a:rPr>
              <a:t>:int</a:t>
            </a:r>
            <a:r>
              <a:rPr sz="2000" spc="-5" dirty="0" smtClean="0">
                <a:latin typeface="Courier New"/>
                <a:cs typeface="Courier New"/>
              </a:rPr>
              <a:t>, </a:t>
            </a:r>
            <a:r>
              <a:rPr sz="2000" spc="-5" dirty="0">
                <a:latin typeface="Courier New"/>
                <a:cs typeface="Courier New"/>
              </a:rPr>
              <a:t>a positive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int</a:t>
            </a:r>
            <a:endParaRPr sz="2000" dirty="0">
              <a:latin typeface="Courier New"/>
              <a:cs typeface="Courier New"/>
            </a:endParaRPr>
          </a:p>
          <a:p>
            <a:pPr marL="622300" marR="5080">
              <a:lnSpc>
                <a:spcPts val="3560"/>
              </a:lnSpc>
              <a:spcBef>
                <a:spcPts val="305"/>
              </a:spcBef>
            </a:pPr>
            <a:r>
              <a:rPr sz="2000" spc="-5" dirty="0">
                <a:latin typeface="Courier New"/>
                <a:cs typeface="Courier New"/>
              </a:rPr>
              <a:t>Returns True if i is even, otherwise False  """</a:t>
            </a:r>
            <a:endParaRPr sz="2000" dirty="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699" y="914146"/>
            <a:ext cx="694435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IN THE  FUNCTION BODY</a:t>
            </a:r>
          </a:p>
        </p:txBody>
      </p:sp>
      <p:sp>
        <p:nvSpPr>
          <p:cNvPr id="5" name="object 5"/>
          <p:cNvSpPr/>
          <p:nvPr/>
        </p:nvSpPr>
        <p:spPr>
          <a:xfrm>
            <a:off x="475005" y="5468620"/>
            <a:ext cx="741680" cy="483234"/>
          </a:xfrm>
          <a:custGeom>
            <a:avLst/>
            <a:gdLst/>
            <a:ahLst/>
            <a:cxnLst/>
            <a:rect l="l" t="t" r="r" b="b"/>
            <a:pathLst>
              <a:path w="741680" h="483235">
                <a:moveTo>
                  <a:pt x="15125" y="339407"/>
                </a:moveTo>
                <a:lnTo>
                  <a:pt x="12128" y="339407"/>
                </a:lnTo>
                <a:lnTo>
                  <a:pt x="9880" y="340677"/>
                </a:lnTo>
                <a:lnTo>
                  <a:pt x="8483" y="341947"/>
                </a:lnTo>
                <a:lnTo>
                  <a:pt x="5245" y="343217"/>
                </a:lnTo>
                <a:lnTo>
                  <a:pt x="3962" y="343217"/>
                </a:lnTo>
                <a:lnTo>
                  <a:pt x="1981" y="345757"/>
                </a:lnTo>
                <a:lnTo>
                  <a:pt x="1244" y="345757"/>
                </a:lnTo>
                <a:lnTo>
                  <a:pt x="266" y="347027"/>
                </a:lnTo>
                <a:lnTo>
                  <a:pt x="0" y="347027"/>
                </a:lnTo>
                <a:lnTo>
                  <a:pt x="76" y="349567"/>
                </a:lnTo>
                <a:lnTo>
                  <a:pt x="69202" y="482917"/>
                </a:lnTo>
                <a:lnTo>
                  <a:pt x="75704" y="482917"/>
                </a:lnTo>
                <a:lnTo>
                  <a:pt x="77050" y="481647"/>
                </a:lnTo>
                <a:lnTo>
                  <a:pt x="80289" y="480377"/>
                </a:lnTo>
                <a:lnTo>
                  <a:pt x="81610" y="479107"/>
                </a:lnTo>
                <a:lnTo>
                  <a:pt x="83591" y="477837"/>
                </a:lnTo>
                <a:lnTo>
                  <a:pt x="84315" y="477837"/>
                </a:lnTo>
                <a:lnTo>
                  <a:pt x="85229" y="476567"/>
                </a:lnTo>
                <a:lnTo>
                  <a:pt x="85496" y="475297"/>
                </a:lnTo>
                <a:lnTo>
                  <a:pt x="85547" y="474027"/>
                </a:lnTo>
                <a:lnTo>
                  <a:pt x="59664" y="424497"/>
                </a:lnTo>
                <a:lnTo>
                  <a:pt x="103671" y="424497"/>
                </a:lnTo>
                <a:lnTo>
                  <a:pt x="98270" y="421957"/>
                </a:lnTo>
                <a:lnTo>
                  <a:pt x="58483" y="421957"/>
                </a:lnTo>
                <a:lnTo>
                  <a:pt x="16433" y="340677"/>
                </a:lnTo>
                <a:lnTo>
                  <a:pt x="16052" y="340677"/>
                </a:lnTo>
                <a:lnTo>
                  <a:pt x="15125" y="339407"/>
                </a:lnTo>
                <a:close/>
              </a:path>
              <a:path w="741680" h="483235">
                <a:moveTo>
                  <a:pt x="103671" y="424497"/>
                </a:moveTo>
                <a:lnTo>
                  <a:pt x="59664" y="424497"/>
                </a:lnTo>
                <a:lnTo>
                  <a:pt x="122897" y="453707"/>
                </a:lnTo>
                <a:lnTo>
                  <a:pt x="123596" y="454977"/>
                </a:lnTo>
                <a:lnTo>
                  <a:pt x="128384" y="454977"/>
                </a:lnTo>
                <a:lnTo>
                  <a:pt x="129451" y="453707"/>
                </a:lnTo>
                <a:lnTo>
                  <a:pt x="131864" y="453707"/>
                </a:lnTo>
                <a:lnTo>
                  <a:pt x="133350" y="452437"/>
                </a:lnTo>
                <a:lnTo>
                  <a:pt x="136855" y="451167"/>
                </a:lnTo>
                <a:lnTo>
                  <a:pt x="138239" y="449897"/>
                </a:lnTo>
                <a:lnTo>
                  <a:pt x="140360" y="448627"/>
                </a:lnTo>
                <a:lnTo>
                  <a:pt x="141122" y="447357"/>
                </a:lnTo>
                <a:lnTo>
                  <a:pt x="142113" y="446087"/>
                </a:lnTo>
                <a:lnTo>
                  <a:pt x="142379" y="446087"/>
                </a:lnTo>
                <a:lnTo>
                  <a:pt x="142392" y="444817"/>
                </a:lnTo>
                <a:lnTo>
                  <a:pt x="142125" y="443547"/>
                </a:lnTo>
                <a:lnTo>
                  <a:pt x="141808" y="443547"/>
                </a:lnTo>
                <a:lnTo>
                  <a:pt x="141300" y="442277"/>
                </a:lnTo>
                <a:lnTo>
                  <a:pt x="139852" y="442277"/>
                </a:lnTo>
                <a:lnTo>
                  <a:pt x="138772" y="441007"/>
                </a:lnTo>
                <a:lnTo>
                  <a:pt x="103671" y="424497"/>
                </a:lnTo>
                <a:close/>
              </a:path>
              <a:path w="741680" h="483235">
                <a:moveTo>
                  <a:pt x="168275" y="319087"/>
                </a:moveTo>
                <a:lnTo>
                  <a:pt x="156095" y="319087"/>
                </a:lnTo>
                <a:lnTo>
                  <a:pt x="149555" y="321627"/>
                </a:lnTo>
                <a:lnTo>
                  <a:pt x="119659" y="348297"/>
                </a:lnTo>
                <a:lnTo>
                  <a:pt x="116433" y="367347"/>
                </a:lnTo>
                <a:lnTo>
                  <a:pt x="118795" y="381317"/>
                </a:lnTo>
                <a:lnTo>
                  <a:pt x="144272" y="421957"/>
                </a:lnTo>
                <a:lnTo>
                  <a:pt x="161429" y="429577"/>
                </a:lnTo>
                <a:lnTo>
                  <a:pt x="167652" y="429577"/>
                </a:lnTo>
                <a:lnTo>
                  <a:pt x="180809" y="428307"/>
                </a:lnTo>
                <a:lnTo>
                  <a:pt x="187756" y="425767"/>
                </a:lnTo>
                <a:lnTo>
                  <a:pt x="199326" y="419417"/>
                </a:lnTo>
                <a:lnTo>
                  <a:pt x="203149" y="418147"/>
                </a:lnTo>
                <a:lnTo>
                  <a:pt x="209956" y="413067"/>
                </a:lnTo>
                <a:lnTo>
                  <a:pt x="166268" y="413067"/>
                </a:lnTo>
                <a:lnTo>
                  <a:pt x="158673" y="409257"/>
                </a:lnTo>
                <a:lnTo>
                  <a:pt x="155257" y="406717"/>
                </a:lnTo>
                <a:lnTo>
                  <a:pt x="149148" y="400367"/>
                </a:lnTo>
                <a:lnTo>
                  <a:pt x="146342" y="395287"/>
                </a:lnTo>
                <a:lnTo>
                  <a:pt x="143776" y="391477"/>
                </a:lnTo>
                <a:lnTo>
                  <a:pt x="167942" y="378777"/>
                </a:lnTo>
                <a:lnTo>
                  <a:pt x="137566" y="378777"/>
                </a:lnTo>
                <a:lnTo>
                  <a:pt x="135826" y="374967"/>
                </a:lnTo>
                <a:lnTo>
                  <a:pt x="134645" y="371157"/>
                </a:lnTo>
                <a:lnTo>
                  <a:pt x="133451" y="363537"/>
                </a:lnTo>
                <a:lnTo>
                  <a:pt x="133527" y="359727"/>
                </a:lnTo>
                <a:lnTo>
                  <a:pt x="163474" y="333057"/>
                </a:lnTo>
                <a:lnTo>
                  <a:pt x="194318" y="333057"/>
                </a:lnTo>
                <a:lnTo>
                  <a:pt x="188798" y="327977"/>
                </a:lnTo>
                <a:lnTo>
                  <a:pt x="184162" y="324167"/>
                </a:lnTo>
                <a:lnTo>
                  <a:pt x="173888" y="320357"/>
                </a:lnTo>
                <a:lnTo>
                  <a:pt x="168275" y="319087"/>
                </a:lnTo>
                <a:close/>
              </a:path>
              <a:path w="741680" h="483235">
                <a:moveTo>
                  <a:pt x="92049" y="355917"/>
                </a:moveTo>
                <a:lnTo>
                  <a:pt x="87414" y="355917"/>
                </a:lnTo>
                <a:lnTo>
                  <a:pt x="85064" y="357187"/>
                </a:lnTo>
                <a:lnTo>
                  <a:pt x="83654" y="357187"/>
                </a:lnTo>
                <a:lnTo>
                  <a:pt x="80416" y="358457"/>
                </a:lnTo>
                <a:lnTo>
                  <a:pt x="79082" y="359727"/>
                </a:lnTo>
                <a:lnTo>
                  <a:pt x="76936" y="360997"/>
                </a:lnTo>
                <a:lnTo>
                  <a:pt x="76060" y="362267"/>
                </a:lnTo>
                <a:lnTo>
                  <a:pt x="74726" y="363537"/>
                </a:lnTo>
                <a:lnTo>
                  <a:pt x="74206" y="363537"/>
                </a:lnTo>
                <a:lnTo>
                  <a:pt x="73456" y="366077"/>
                </a:lnTo>
                <a:lnTo>
                  <a:pt x="73177" y="366077"/>
                </a:lnTo>
                <a:lnTo>
                  <a:pt x="72986" y="367347"/>
                </a:lnTo>
                <a:lnTo>
                  <a:pt x="58483" y="421957"/>
                </a:lnTo>
                <a:lnTo>
                  <a:pt x="98270" y="421957"/>
                </a:lnTo>
                <a:lnTo>
                  <a:pt x="76669" y="411797"/>
                </a:lnTo>
                <a:lnTo>
                  <a:pt x="92252" y="363537"/>
                </a:lnTo>
                <a:lnTo>
                  <a:pt x="92697" y="362267"/>
                </a:lnTo>
                <a:lnTo>
                  <a:pt x="92925" y="360997"/>
                </a:lnTo>
                <a:lnTo>
                  <a:pt x="92964" y="358457"/>
                </a:lnTo>
                <a:lnTo>
                  <a:pt x="92773" y="357187"/>
                </a:lnTo>
                <a:lnTo>
                  <a:pt x="92049" y="355917"/>
                </a:lnTo>
                <a:close/>
              </a:path>
              <a:path w="741680" h="483235">
                <a:moveTo>
                  <a:pt x="213144" y="293687"/>
                </a:moveTo>
                <a:lnTo>
                  <a:pt x="205752" y="293687"/>
                </a:lnTo>
                <a:lnTo>
                  <a:pt x="204177" y="294957"/>
                </a:lnTo>
                <a:lnTo>
                  <a:pt x="200215" y="297497"/>
                </a:lnTo>
                <a:lnTo>
                  <a:pt x="198666" y="297497"/>
                </a:lnTo>
                <a:lnTo>
                  <a:pt x="196469" y="300037"/>
                </a:lnTo>
                <a:lnTo>
                  <a:pt x="195770" y="300037"/>
                </a:lnTo>
                <a:lnTo>
                  <a:pt x="195186" y="301307"/>
                </a:lnTo>
                <a:lnTo>
                  <a:pt x="195249" y="302577"/>
                </a:lnTo>
                <a:lnTo>
                  <a:pt x="196900" y="305117"/>
                </a:lnTo>
                <a:lnTo>
                  <a:pt x="274104" y="374967"/>
                </a:lnTo>
                <a:lnTo>
                  <a:pt x="274650" y="374967"/>
                </a:lnTo>
                <a:lnTo>
                  <a:pt x="275336" y="376237"/>
                </a:lnTo>
                <a:lnTo>
                  <a:pt x="278523" y="376237"/>
                </a:lnTo>
                <a:lnTo>
                  <a:pt x="282295" y="414337"/>
                </a:lnTo>
                <a:lnTo>
                  <a:pt x="282384" y="415607"/>
                </a:lnTo>
                <a:lnTo>
                  <a:pt x="282625" y="415607"/>
                </a:lnTo>
                <a:lnTo>
                  <a:pt x="283438" y="416877"/>
                </a:lnTo>
                <a:lnTo>
                  <a:pt x="284035" y="418147"/>
                </a:lnTo>
                <a:lnTo>
                  <a:pt x="286524" y="418147"/>
                </a:lnTo>
                <a:lnTo>
                  <a:pt x="288810" y="416877"/>
                </a:lnTo>
                <a:lnTo>
                  <a:pt x="290233" y="416877"/>
                </a:lnTo>
                <a:lnTo>
                  <a:pt x="295262" y="414337"/>
                </a:lnTo>
                <a:lnTo>
                  <a:pt x="297573" y="411797"/>
                </a:lnTo>
                <a:lnTo>
                  <a:pt x="300228" y="409257"/>
                </a:lnTo>
                <a:lnTo>
                  <a:pt x="300824" y="407987"/>
                </a:lnTo>
                <a:lnTo>
                  <a:pt x="295567" y="367347"/>
                </a:lnTo>
                <a:lnTo>
                  <a:pt x="293722" y="353377"/>
                </a:lnTo>
                <a:lnTo>
                  <a:pt x="276440" y="353377"/>
                </a:lnTo>
                <a:lnTo>
                  <a:pt x="213918" y="294957"/>
                </a:lnTo>
                <a:lnTo>
                  <a:pt x="213144" y="293687"/>
                </a:lnTo>
                <a:close/>
              </a:path>
              <a:path w="741680" h="483235">
                <a:moveTo>
                  <a:pt x="218986" y="386397"/>
                </a:moveTo>
                <a:lnTo>
                  <a:pt x="214947" y="386397"/>
                </a:lnTo>
                <a:lnTo>
                  <a:pt x="213944" y="387667"/>
                </a:lnTo>
                <a:lnTo>
                  <a:pt x="211543" y="390207"/>
                </a:lnTo>
                <a:lnTo>
                  <a:pt x="209956" y="392747"/>
                </a:lnTo>
                <a:lnTo>
                  <a:pt x="205994" y="396557"/>
                </a:lnTo>
                <a:lnTo>
                  <a:pt x="203530" y="399097"/>
                </a:lnTo>
                <a:lnTo>
                  <a:pt x="197599" y="404177"/>
                </a:lnTo>
                <a:lnTo>
                  <a:pt x="193992" y="405447"/>
                </a:lnTo>
                <a:lnTo>
                  <a:pt x="184365" y="410527"/>
                </a:lnTo>
                <a:lnTo>
                  <a:pt x="179425" y="413067"/>
                </a:lnTo>
                <a:lnTo>
                  <a:pt x="209956" y="413067"/>
                </a:lnTo>
                <a:lnTo>
                  <a:pt x="212877" y="410527"/>
                </a:lnTo>
                <a:lnTo>
                  <a:pt x="217741" y="405447"/>
                </a:lnTo>
                <a:lnTo>
                  <a:pt x="219633" y="404177"/>
                </a:lnTo>
                <a:lnTo>
                  <a:pt x="222351" y="400367"/>
                </a:lnTo>
                <a:lnTo>
                  <a:pt x="223113" y="399097"/>
                </a:lnTo>
                <a:lnTo>
                  <a:pt x="223469" y="397827"/>
                </a:lnTo>
                <a:lnTo>
                  <a:pt x="223558" y="395287"/>
                </a:lnTo>
                <a:lnTo>
                  <a:pt x="223240" y="395287"/>
                </a:lnTo>
                <a:lnTo>
                  <a:pt x="222161" y="391477"/>
                </a:lnTo>
                <a:lnTo>
                  <a:pt x="221094" y="390207"/>
                </a:lnTo>
                <a:lnTo>
                  <a:pt x="220522" y="388937"/>
                </a:lnTo>
                <a:lnTo>
                  <a:pt x="219468" y="387667"/>
                </a:lnTo>
                <a:lnTo>
                  <a:pt x="218986" y="386397"/>
                </a:lnTo>
                <a:close/>
              </a:path>
              <a:path w="741680" h="483235">
                <a:moveTo>
                  <a:pt x="194318" y="333057"/>
                </a:moveTo>
                <a:lnTo>
                  <a:pt x="163474" y="333057"/>
                </a:lnTo>
                <a:lnTo>
                  <a:pt x="176580" y="339407"/>
                </a:lnTo>
                <a:lnTo>
                  <a:pt x="181991" y="344487"/>
                </a:lnTo>
                <a:lnTo>
                  <a:pt x="186232" y="353377"/>
                </a:lnTo>
                <a:lnTo>
                  <a:pt x="137566" y="378777"/>
                </a:lnTo>
                <a:lnTo>
                  <a:pt x="167942" y="378777"/>
                </a:lnTo>
                <a:lnTo>
                  <a:pt x="204190" y="359727"/>
                </a:lnTo>
                <a:lnTo>
                  <a:pt x="205384" y="358457"/>
                </a:lnTo>
                <a:lnTo>
                  <a:pt x="206844" y="354647"/>
                </a:lnTo>
                <a:lnTo>
                  <a:pt x="206540" y="352107"/>
                </a:lnTo>
                <a:lnTo>
                  <a:pt x="205206" y="349567"/>
                </a:lnTo>
                <a:lnTo>
                  <a:pt x="200660" y="340677"/>
                </a:lnTo>
                <a:lnTo>
                  <a:pt x="197078" y="335597"/>
                </a:lnTo>
                <a:lnTo>
                  <a:pt x="194318" y="333057"/>
                </a:lnTo>
                <a:close/>
              </a:path>
              <a:path w="741680" h="483235">
                <a:moveTo>
                  <a:pt x="90678" y="354647"/>
                </a:moveTo>
                <a:lnTo>
                  <a:pt x="90030" y="354647"/>
                </a:lnTo>
                <a:lnTo>
                  <a:pt x="88404" y="355917"/>
                </a:lnTo>
                <a:lnTo>
                  <a:pt x="91655" y="355917"/>
                </a:lnTo>
                <a:lnTo>
                  <a:pt x="90678" y="354647"/>
                </a:lnTo>
                <a:close/>
              </a:path>
              <a:path w="741680" h="483235">
                <a:moveTo>
                  <a:pt x="280301" y="258127"/>
                </a:moveTo>
                <a:lnTo>
                  <a:pt x="274497" y="258127"/>
                </a:lnTo>
                <a:lnTo>
                  <a:pt x="272935" y="259397"/>
                </a:lnTo>
                <a:lnTo>
                  <a:pt x="268973" y="261937"/>
                </a:lnTo>
                <a:lnTo>
                  <a:pt x="267398" y="261937"/>
                </a:lnTo>
                <a:lnTo>
                  <a:pt x="265315" y="264477"/>
                </a:lnTo>
                <a:lnTo>
                  <a:pt x="264617" y="264477"/>
                </a:lnTo>
                <a:lnTo>
                  <a:pt x="263867" y="265747"/>
                </a:lnTo>
                <a:lnTo>
                  <a:pt x="263804" y="267017"/>
                </a:lnTo>
                <a:lnTo>
                  <a:pt x="264058" y="268287"/>
                </a:lnTo>
                <a:lnTo>
                  <a:pt x="276745" y="353377"/>
                </a:lnTo>
                <a:lnTo>
                  <a:pt x="293722" y="353377"/>
                </a:lnTo>
                <a:lnTo>
                  <a:pt x="281647" y="261937"/>
                </a:lnTo>
                <a:lnTo>
                  <a:pt x="281432" y="260667"/>
                </a:lnTo>
                <a:lnTo>
                  <a:pt x="281114" y="260667"/>
                </a:lnTo>
                <a:lnTo>
                  <a:pt x="280301" y="258127"/>
                </a:lnTo>
                <a:close/>
              </a:path>
              <a:path w="741680" h="483235">
                <a:moveTo>
                  <a:pt x="306438" y="244157"/>
                </a:moveTo>
                <a:lnTo>
                  <a:pt x="302501" y="244157"/>
                </a:lnTo>
                <a:lnTo>
                  <a:pt x="300151" y="245427"/>
                </a:lnTo>
                <a:lnTo>
                  <a:pt x="298627" y="246697"/>
                </a:lnTo>
                <a:lnTo>
                  <a:pt x="295262" y="247967"/>
                </a:lnTo>
                <a:lnTo>
                  <a:pt x="293992" y="247967"/>
                </a:lnTo>
                <a:lnTo>
                  <a:pt x="291947" y="249237"/>
                </a:lnTo>
                <a:lnTo>
                  <a:pt x="291185" y="250507"/>
                </a:lnTo>
                <a:lnTo>
                  <a:pt x="290169" y="251777"/>
                </a:lnTo>
                <a:lnTo>
                  <a:pt x="289877" y="251777"/>
                </a:lnTo>
                <a:lnTo>
                  <a:pt x="289725" y="253047"/>
                </a:lnTo>
                <a:lnTo>
                  <a:pt x="290385" y="254317"/>
                </a:lnTo>
                <a:lnTo>
                  <a:pt x="290741" y="255587"/>
                </a:lnTo>
                <a:lnTo>
                  <a:pt x="291693" y="256857"/>
                </a:lnTo>
                <a:lnTo>
                  <a:pt x="292354" y="256857"/>
                </a:lnTo>
                <a:lnTo>
                  <a:pt x="293192" y="258127"/>
                </a:lnTo>
                <a:lnTo>
                  <a:pt x="363689" y="329247"/>
                </a:lnTo>
                <a:lnTo>
                  <a:pt x="364274" y="330517"/>
                </a:lnTo>
                <a:lnTo>
                  <a:pt x="369430" y="330517"/>
                </a:lnTo>
                <a:lnTo>
                  <a:pt x="372148" y="329247"/>
                </a:lnTo>
                <a:lnTo>
                  <a:pt x="373849" y="327977"/>
                </a:lnTo>
                <a:lnTo>
                  <a:pt x="377875" y="325437"/>
                </a:lnTo>
                <a:lnTo>
                  <a:pt x="379526" y="325437"/>
                </a:lnTo>
                <a:lnTo>
                  <a:pt x="382130" y="322897"/>
                </a:lnTo>
                <a:lnTo>
                  <a:pt x="383146" y="322897"/>
                </a:lnTo>
                <a:lnTo>
                  <a:pt x="384581" y="321627"/>
                </a:lnTo>
                <a:lnTo>
                  <a:pt x="385038" y="320357"/>
                </a:lnTo>
                <a:lnTo>
                  <a:pt x="385419" y="319087"/>
                </a:lnTo>
                <a:lnTo>
                  <a:pt x="385432" y="317817"/>
                </a:lnTo>
                <a:lnTo>
                  <a:pt x="383458" y="308927"/>
                </a:lnTo>
                <a:lnTo>
                  <a:pt x="367703" y="308927"/>
                </a:lnTo>
                <a:lnTo>
                  <a:pt x="367042" y="307657"/>
                </a:lnTo>
                <a:lnTo>
                  <a:pt x="307441" y="245427"/>
                </a:lnTo>
                <a:lnTo>
                  <a:pt x="306933" y="245427"/>
                </a:lnTo>
                <a:lnTo>
                  <a:pt x="306438" y="244157"/>
                </a:lnTo>
                <a:close/>
              </a:path>
              <a:path w="741680" h="483235">
                <a:moveTo>
                  <a:pt x="363842" y="213677"/>
                </a:moveTo>
                <a:lnTo>
                  <a:pt x="360921" y="213677"/>
                </a:lnTo>
                <a:lnTo>
                  <a:pt x="358775" y="214947"/>
                </a:lnTo>
                <a:lnTo>
                  <a:pt x="357441" y="216217"/>
                </a:lnTo>
                <a:lnTo>
                  <a:pt x="354203" y="217487"/>
                </a:lnTo>
                <a:lnTo>
                  <a:pt x="352894" y="217487"/>
                </a:lnTo>
                <a:lnTo>
                  <a:pt x="350951" y="218757"/>
                </a:lnTo>
                <a:lnTo>
                  <a:pt x="350227" y="220027"/>
                </a:lnTo>
                <a:lnTo>
                  <a:pt x="349275" y="221297"/>
                </a:lnTo>
                <a:lnTo>
                  <a:pt x="348996" y="221297"/>
                </a:lnTo>
                <a:lnTo>
                  <a:pt x="348894" y="223837"/>
                </a:lnTo>
                <a:lnTo>
                  <a:pt x="349072" y="223837"/>
                </a:lnTo>
                <a:lnTo>
                  <a:pt x="367703" y="308927"/>
                </a:lnTo>
                <a:lnTo>
                  <a:pt x="383458" y="308927"/>
                </a:lnTo>
                <a:lnTo>
                  <a:pt x="369074" y="244157"/>
                </a:lnTo>
                <a:lnTo>
                  <a:pt x="368820" y="242887"/>
                </a:lnTo>
                <a:lnTo>
                  <a:pt x="391800" y="242887"/>
                </a:lnTo>
                <a:lnTo>
                  <a:pt x="365620" y="214947"/>
                </a:lnTo>
                <a:lnTo>
                  <a:pt x="364782" y="214947"/>
                </a:lnTo>
                <a:lnTo>
                  <a:pt x="363842" y="213677"/>
                </a:lnTo>
                <a:close/>
              </a:path>
              <a:path w="741680" h="483235">
                <a:moveTo>
                  <a:pt x="391800" y="242887"/>
                </a:moveTo>
                <a:lnTo>
                  <a:pt x="368820" y="242887"/>
                </a:lnTo>
                <a:lnTo>
                  <a:pt x="369481" y="244157"/>
                </a:lnTo>
                <a:lnTo>
                  <a:pt x="422262" y="298767"/>
                </a:lnTo>
                <a:lnTo>
                  <a:pt x="422859" y="300037"/>
                </a:lnTo>
                <a:lnTo>
                  <a:pt x="428066" y="300037"/>
                </a:lnTo>
                <a:lnTo>
                  <a:pt x="430974" y="298767"/>
                </a:lnTo>
                <a:lnTo>
                  <a:pt x="432727" y="297497"/>
                </a:lnTo>
                <a:lnTo>
                  <a:pt x="436753" y="294957"/>
                </a:lnTo>
                <a:lnTo>
                  <a:pt x="438378" y="294957"/>
                </a:lnTo>
                <a:lnTo>
                  <a:pt x="440918" y="292417"/>
                </a:lnTo>
                <a:lnTo>
                  <a:pt x="441871" y="292417"/>
                </a:lnTo>
                <a:lnTo>
                  <a:pt x="443115" y="291147"/>
                </a:lnTo>
                <a:lnTo>
                  <a:pt x="443903" y="288607"/>
                </a:lnTo>
                <a:lnTo>
                  <a:pt x="443725" y="287337"/>
                </a:lnTo>
                <a:lnTo>
                  <a:pt x="442123" y="278447"/>
                </a:lnTo>
                <a:lnTo>
                  <a:pt x="425119" y="278447"/>
                </a:lnTo>
                <a:lnTo>
                  <a:pt x="391800" y="242887"/>
                </a:lnTo>
                <a:close/>
              </a:path>
              <a:path w="741680" h="483235">
                <a:moveTo>
                  <a:pt x="211366" y="292417"/>
                </a:moveTo>
                <a:lnTo>
                  <a:pt x="209092" y="292417"/>
                </a:lnTo>
                <a:lnTo>
                  <a:pt x="208102" y="293687"/>
                </a:lnTo>
                <a:lnTo>
                  <a:pt x="212471" y="293687"/>
                </a:lnTo>
                <a:lnTo>
                  <a:pt x="211366" y="292417"/>
                </a:lnTo>
                <a:close/>
              </a:path>
              <a:path w="741680" h="483235">
                <a:moveTo>
                  <a:pt x="425081" y="184467"/>
                </a:moveTo>
                <a:lnTo>
                  <a:pt x="417309" y="184467"/>
                </a:lnTo>
                <a:lnTo>
                  <a:pt x="414007" y="185737"/>
                </a:lnTo>
                <a:lnTo>
                  <a:pt x="412635" y="187007"/>
                </a:lnTo>
                <a:lnTo>
                  <a:pt x="410552" y="188277"/>
                </a:lnTo>
                <a:lnTo>
                  <a:pt x="409778" y="189547"/>
                </a:lnTo>
                <a:lnTo>
                  <a:pt x="408762" y="189547"/>
                </a:lnTo>
                <a:lnTo>
                  <a:pt x="408470" y="190817"/>
                </a:lnTo>
                <a:lnTo>
                  <a:pt x="408317" y="192087"/>
                </a:lnTo>
                <a:lnTo>
                  <a:pt x="408546" y="193357"/>
                </a:lnTo>
                <a:lnTo>
                  <a:pt x="425424" y="277177"/>
                </a:lnTo>
                <a:lnTo>
                  <a:pt x="425780" y="278447"/>
                </a:lnTo>
                <a:lnTo>
                  <a:pt x="442123" y="278447"/>
                </a:lnTo>
                <a:lnTo>
                  <a:pt x="426110" y="189547"/>
                </a:lnTo>
                <a:lnTo>
                  <a:pt x="425729" y="187007"/>
                </a:lnTo>
                <a:lnTo>
                  <a:pt x="425310" y="185737"/>
                </a:lnTo>
                <a:lnTo>
                  <a:pt x="425081" y="184467"/>
                </a:lnTo>
                <a:close/>
              </a:path>
              <a:path w="741680" h="483235">
                <a:moveTo>
                  <a:pt x="424535" y="183197"/>
                </a:moveTo>
                <a:lnTo>
                  <a:pt x="420585" y="183197"/>
                </a:lnTo>
                <a:lnTo>
                  <a:pt x="418604" y="184467"/>
                </a:lnTo>
                <a:lnTo>
                  <a:pt x="424853" y="184467"/>
                </a:lnTo>
                <a:lnTo>
                  <a:pt x="424535" y="183197"/>
                </a:lnTo>
                <a:close/>
              </a:path>
              <a:path w="741680" h="483235">
                <a:moveTo>
                  <a:pt x="507326" y="142532"/>
                </a:moveTo>
                <a:lnTo>
                  <a:pt x="466267" y="158432"/>
                </a:lnTo>
                <a:lnTo>
                  <a:pt x="451459" y="187883"/>
                </a:lnTo>
                <a:lnTo>
                  <a:pt x="451464" y="195287"/>
                </a:lnTo>
                <a:lnTo>
                  <a:pt x="468477" y="237058"/>
                </a:lnTo>
                <a:lnTo>
                  <a:pt x="501307" y="256133"/>
                </a:lnTo>
                <a:lnTo>
                  <a:pt x="514464" y="254850"/>
                </a:lnTo>
                <a:lnTo>
                  <a:pt x="521423" y="252628"/>
                </a:lnTo>
                <a:lnTo>
                  <a:pt x="536282" y="244932"/>
                </a:lnTo>
                <a:lnTo>
                  <a:pt x="542277" y="240271"/>
                </a:lnTo>
                <a:lnTo>
                  <a:pt x="543570" y="238683"/>
                </a:lnTo>
                <a:lnTo>
                  <a:pt x="512305" y="238683"/>
                </a:lnTo>
                <a:lnTo>
                  <a:pt x="503288" y="238582"/>
                </a:lnTo>
                <a:lnTo>
                  <a:pt x="473951" y="208292"/>
                </a:lnTo>
                <a:lnTo>
                  <a:pt x="469582" y="189001"/>
                </a:lnTo>
                <a:lnTo>
                  <a:pt x="470865" y="180365"/>
                </a:lnTo>
                <a:lnTo>
                  <a:pt x="496468" y="159778"/>
                </a:lnTo>
                <a:lnTo>
                  <a:pt x="538482" y="159778"/>
                </a:lnTo>
                <a:lnTo>
                  <a:pt x="530440" y="151549"/>
                </a:lnTo>
                <a:lnTo>
                  <a:pt x="525094" y="147904"/>
                </a:lnTo>
                <a:lnTo>
                  <a:pt x="513511" y="143344"/>
                </a:lnTo>
                <a:lnTo>
                  <a:pt x="507326" y="142532"/>
                </a:lnTo>
                <a:close/>
              </a:path>
              <a:path w="741680" h="483235">
                <a:moveTo>
                  <a:pt x="538482" y="159778"/>
                </a:moveTo>
                <a:lnTo>
                  <a:pt x="496468" y="159778"/>
                </a:lnTo>
                <a:lnTo>
                  <a:pt x="505485" y="159880"/>
                </a:lnTo>
                <a:lnTo>
                  <a:pt x="509612" y="160997"/>
                </a:lnTo>
                <a:lnTo>
                  <a:pt x="534771" y="190284"/>
                </a:lnTo>
                <a:lnTo>
                  <a:pt x="539193" y="209867"/>
                </a:lnTo>
                <a:lnTo>
                  <a:pt x="537921" y="218109"/>
                </a:lnTo>
                <a:lnTo>
                  <a:pt x="512305" y="238683"/>
                </a:lnTo>
                <a:lnTo>
                  <a:pt x="543570" y="238683"/>
                </a:lnTo>
                <a:lnTo>
                  <a:pt x="551141" y="229387"/>
                </a:lnTo>
                <a:lnTo>
                  <a:pt x="554101" y="223469"/>
                </a:lnTo>
                <a:lnTo>
                  <a:pt x="557123" y="210680"/>
                </a:lnTo>
                <a:lnTo>
                  <a:pt x="557141" y="203314"/>
                </a:lnTo>
                <a:lnTo>
                  <a:pt x="554748" y="189725"/>
                </a:lnTo>
                <a:lnTo>
                  <a:pt x="552246" y="182537"/>
                </a:lnTo>
                <a:lnTo>
                  <a:pt x="544614" y="167805"/>
                </a:lnTo>
                <a:lnTo>
                  <a:pt x="540232" y="161569"/>
                </a:lnTo>
                <a:lnTo>
                  <a:pt x="538482" y="159778"/>
                </a:lnTo>
                <a:close/>
              </a:path>
              <a:path w="741680" h="483235">
                <a:moveTo>
                  <a:pt x="561238" y="109981"/>
                </a:moveTo>
                <a:lnTo>
                  <a:pt x="560387" y="110235"/>
                </a:lnTo>
                <a:lnTo>
                  <a:pt x="558368" y="110997"/>
                </a:lnTo>
                <a:lnTo>
                  <a:pt x="555688" y="112394"/>
                </a:lnTo>
                <a:lnTo>
                  <a:pt x="554164" y="113156"/>
                </a:lnTo>
                <a:lnTo>
                  <a:pt x="552970" y="113791"/>
                </a:lnTo>
                <a:lnTo>
                  <a:pt x="552094" y="114426"/>
                </a:lnTo>
                <a:lnTo>
                  <a:pt x="551230" y="114934"/>
                </a:lnTo>
                <a:lnTo>
                  <a:pt x="550570" y="115569"/>
                </a:lnTo>
                <a:lnTo>
                  <a:pt x="550125" y="116204"/>
                </a:lnTo>
                <a:lnTo>
                  <a:pt x="549681" y="116712"/>
                </a:lnTo>
                <a:lnTo>
                  <a:pt x="549567" y="118744"/>
                </a:lnTo>
                <a:lnTo>
                  <a:pt x="549846" y="119252"/>
                </a:lnTo>
                <a:lnTo>
                  <a:pt x="596315" y="208991"/>
                </a:lnTo>
                <a:lnTo>
                  <a:pt x="596658" y="209372"/>
                </a:lnTo>
                <a:lnTo>
                  <a:pt x="597496" y="209867"/>
                </a:lnTo>
                <a:lnTo>
                  <a:pt x="598093" y="209956"/>
                </a:lnTo>
                <a:lnTo>
                  <a:pt x="599617" y="209829"/>
                </a:lnTo>
                <a:lnTo>
                  <a:pt x="612673" y="200520"/>
                </a:lnTo>
                <a:lnTo>
                  <a:pt x="582015" y="141312"/>
                </a:lnTo>
                <a:lnTo>
                  <a:pt x="582434" y="136486"/>
                </a:lnTo>
                <a:lnTo>
                  <a:pt x="582968" y="132308"/>
                </a:lnTo>
                <a:lnTo>
                  <a:pt x="584200" y="125310"/>
                </a:lnTo>
                <a:lnTo>
                  <a:pt x="584391" y="124586"/>
                </a:lnTo>
                <a:lnTo>
                  <a:pt x="571334" y="124586"/>
                </a:lnTo>
                <a:lnTo>
                  <a:pt x="562610" y="110108"/>
                </a:lnTo>
                <a:lnTo>
                  <a:pt x="561924" y="110108"/>
                </a:lnTo>
                <a:lnTo>
                  <a:pt x="561238" y="109981"/>
                </a:lnTo>
                <a:close/>
              </a:path>
              <a:path w="741680" h="483235">
                <a:moveTo>
                  <a:pt x="599046" y="90931"/>
                </a:moveTo>
                <a:lnTo>
                  <a:pt x="598208" y="90931"/>
                </a:lnTo>
                <a:lnTo>
                  <a:pt x="597077" y="91185"/>
                </a:lnTo>
                <a:lnTo>
                  <a:pt x="595947" y="91312"/>
                </a:lnTo>
                <a:lnTo>
                  <a:pt x="587552" y="94106"/>
                </a:lnTo>
                <a:lnTo>
                  <a:pt x="586689" y="94487"/>
                </a:lnTo>
                <a:lnTo>
                  <a:pt x="571334" y="124586"/>
                </a:lnTo>
                <a:lnTo>
                  <a:pt x="584391" y="124586"/>
                </a:lnTo>
                <a:lnTo>
                  <a:pt x="584987" y="122339"/>
                </a:lnTo>
                <a:lnTo>
                  <a:pt x="586917" y="117474"/>
                </a:lnTo>
                <a:lnTo>
                  <a:pt x="602449" y="107949"/>
                </a:lnTo>
                <a:lnTo>
                  <a:pt x="605282" y="107568"/>
                </a:lnTo>
                <a:lnTo>
                  <a:pt x="606005" y="107441"/>
                </a:lnTo>
                <a:lnTo>
                  <a:pt x="606539" y="107060"/>
                </a:lnTo>
                <a:lnTo>
                  <a:pt x="607060" y="106806"/>
                </a:lnTo>
                <a:lnTo>
                  <a:pt x="607402" y="106425"/>
                </a:lnTo>
                <a:lnTo>
                  <a:pt x="607542" y="106044"/>
                </a:lnTo>
                <a:lnTo>
                  <a:pt x="607682" y="105536"/>
                </a:lnTo>
                <a:lnTo>
                  <a:pt x="607707" y="105028"/>
                </a:lnTo>
                <a:lnTo>
                  <a:pt x="607529" y="103631"/>
                </a:lnTo>
                <a:lnTo>
                  <a:pt x="604227" y="96646"/>
                </a:lnTo>
                <a:lnTo>
                  <a:pt x="603580" y="95376"/>
                </a:lnTo>
                <a:lnTo>
                  <a:pt x="602589" y="93598"/>
                </a:lnTo>
                <a:lnTo>
                  <a:pt x="602170" y="92963"/>
                </a:lnTo>
                <a:lnTo>
                  <a:pt x="601497" y="92201"/>
                </a:lnTo>
                <a:lnTo>
                  <a:pt x="601192" y="91820"/>
                </a:lnTo>
                <a:lnTo>
                  <a:pt x="600900" y="91566"/>
                </a:lnTo>
                <a:lnTo>
                  <a:pt x="600608" y="91439"/>
                </a:lnTo>
                <a:lnTo>
                  <a:pt x="600189" y="91185"/>
                </a:lnTo>
                <a:lnTo>
                  <a:pt x="599046" y="90931"/>
                </a:lnTo>
                <a:close/>
              </a:path>
              <a:path w="741680" h="483235">
                <a:moveTo>
                  <a:pt x="670293" y="58419"/>
                </a:moveTo>
                <a:lnTo>
                  <a:pt x="659269" y="58419"/>
                </a:lnTo>
                <a:lnTo>
                  <a:pt x="653910" y="59689"/>
                </a:lnTo>
                <a:lnTo>
                  <a:pt x="626097" y="96900"/>
                </a:lnTo>
                <a:lnTo>
                  <a:pt x="626376" y="103377"/>
                </a:lnTo>
                <a:lnTo>
                  <a:pt x="643407" y="144779"/>
                </a:lnTo>
                <a:lnTo>
                  <a:pt x="684479" y="166585"/>
                </a:lnTo>
                <a:lnTo>
                  <a:pt x="690727" y="164960"/>
                </a:lnTo>
                <a:lnTo>
                  <a:pt x="703287" y="158457"/>
                </a:lnTo>
                <a:lnTo>
                  <a:pt x="708075" y="154177"/>
                </a:lnTo>
                <a:lnTo>
                  <a:pt x="711363" y="149174"/>
                </a:lnTo>
                <a:lnTo>
                  <a:pt x="684517" y="149174"/>
                </a:lnTo>
                <a:lnTo>
                  <a:pt x="676757" y="148081"/>
                </a:lnTo>
                <a:lnTo>
                  <a:pt x="650036" y="117728"/>
                </a:lnTo>
                <a:lnTo>
                  <a:pt x="645121" y="99948"/>
                </a:lnTo>
                <a:lnTo>
                  <a:pt x="645401" y="91566"/>
                </a:lnTo>
                <a:lnTo>
                  <a:pt x="657364" y="75818"/>
                </a:lnTo>
                <a:lnTo>
                  <a:pt x="661860" y="73405"/>
                </a:lnTo>
                <a:lnTo>
                  <a:pt x="666915" y="72643"/>
                </a:lnTo>
                <a:lnTo>
                  <a:pt x="709279" y="72643"/>
                </a:lnTo>
                <a:lnTo>
                  <a:pt x="703687" y="61848"/>
                </a:lnTo>
                <a:lnTo>
                  <a:pt x="682828" y="61848"/>
                </a:lnTo>
                <a:lnTo>
                  <a:pt x="676300" y="59562"/>
                </a:lnTo>
                <a:lnTo>
                  <a:pt x="670293" y="58419"/>
                </a:lnTo>
                <a:close/>
              </a:path>
              <a:path w="741680" h="483235">
                <a:moveTo>
                  <a:pt x="709279" y="72643"/>
                </a:moveTo>
                <a:lnTo>
                  <a:pt x="666915" y="72643"/>
                </a:lnTo>
                <a:lnTo>
                  <a:pt x="678154" y="74167"/>
                </a:lnTo>
                <a:lnTo>
                  <a:pt x="684593" y="76072"/>
                </a:lnTo>
                <a:lnTo>
                  <a:pt x="691857" y="79247"/>
                </a:lnTo>
                <a:lnTo>
                  <a:pt x="710336" y="114934"/>
                </a:lnTo>
                <a:lnTo>
                  <a:pt x="709434" y="119532"/>
                </a:lnTo>
                <a:lnTo>
                  <a:pt x="684517" y="149174"/>
                </a:lnTo>
                <a:lnTo>
                  <a:pt x="711363" y="149174"/>
                </a:lnTo>
                <a:lnTo>
                  <a:pt x="715251" y="143255"/>
                </a:lnTo>
                <a:lnTo>
                  <a:pt x="718070" y="136766"/>
                </a:lnTo>
                <a:lnTo>
                  <a:pt x="720128" y="129247"/>
                </a:lnTo>
                <a:lnTo>
                  <a:pt x="738599" y="129247"/>
                </a:lnTo>
                <a:lnTo>
                  <a:pt x="709279" y="72643"/>
                </a:lnTo>
                <a:close/>
              </a:path>
              <a:path w="741680" h="483235">
                <a:moveTo>
                  <a:pt x="738599" y="129247"/>
                </a:moveTo>
                <a:lnTo>
                  <a:pt x="720128" y="129247"/>
                </a:lnTo>
                <a:lnTo>
                  <a:pt x="726503" y="141566"/>
                </a:lnTo>
                <a:lnTo>
                  <a:pt x="726884" y="141960"/>
                </a:lnTo>
                <a:lnTo>
                  <a:pt x="727824" y="142481"/>
                </a:lnTo>
                <a:lnTo>
                  <a:pt x="728408" y="142582"/>
                </a:lnTo>
                <a:lnTo>
                  <a:pt x="729843" y="142430"/>
                </a:lnTo>
                <a:lnTo>
                  <a:pt x="741146" y="135585"/>
                </a:lnTo>
                <a:lnTo>
                  <a:pt x="741083" y="134023"/>
                </a:lnTo>
                <a:lnTo>
                  <a:pt x="738599" y="129247"/>
                </a:lnTo>
                <a:close/>
              </a:path>
              <a:path w="741680" h="483235">
                <a:moveTo>
                  <a:pt x="670166" y="0"/>
                </a:moveTo>
                <a:lnTo>
                  <a:pt x="669442" y="126"/>
                </a:lnTo>
                <a:lnTo>
                  <a:pt x="668731" y="126"/>
                </a:lnTo>
                <a:lnTo>
                  <a:pt x="667804" y="380"/>
                </a:lnTo>
                <a:lnTo>
                  <a:pt x="665518" y="1142"/>
                </a:lnTo>
                <a:lnTo>
                  <a:pt x="664121" y="1777"/>
                </a:lnTo>
                <a:lnTo>
                  <a:pt x="662470" y="2666"/>
                </a:lnTo>
                <a:lnTo>
                  <a:pt x="660882" y="3428"/>
                </a:lnTo>
                <a:lnTo>
                  <a:pt x="655650" y="7873"/>
                </a:lnTo>
                <a:lnTo>
                  <a:pt x="655739" y="9524"/>
                </a:lnTo>
                <a:lnTo>
                  <a:pt x="655980" y="10032"/>
                </a:lnTo>
                <a:lnTo>
                  <a:pt x="682828" y="61848"/>
                </a:lnTo>
                <a:lnTo>
                  <a:pt x="703687" y="61848"/>
                </a:lnTo>
                <a:lnTo>
                  <a:pt x="672439" y="1523"/>
                </a:lnTo>
                <a:lnTo>
                  <a:pt x="672198" y="1015"/>
                </a:lnTo>
                <a:lnTo>
                  <a:pt x="671817" y="634"/>
                </a:lnTo>
                <a:lnTo>
                  <a:pt x="670775" y="126"/>
                </a:lnTo>
                <a:lnTo>
                  <a:pt x="6701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3639" y="4964429"/>
            <a:ext cx="2733420" cy="1211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53871" y="4446270"/>
          <a:ext cx="4167756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142"/>
                <a:gridCol w="626470"/>
                <a:gridCol w="457150"/>
                <a:gridCol w="1939994"/>
              </a:tblGrid>
              <a:tr h="457200">
                <a:tc gridSpan="3"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print("inside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FF0000"/>
                      </a:solidFill>
                      <a:prstDash val="solid"/>
                    </a:lnL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is_even")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87630" marB="0"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return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i%2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FF0000"/>
                      </a:solidFill>
                      <a:prstDash val="solid"/>
                    </a:lnL>
                    <a:lnT w="1905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==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7150" marB="0">
                    <a:lnT w="1905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7150" marB="0">
                    <a:lnT w="19050">
                      <a:solidFill>
                        <a:srgbClr val="FF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5723763" y="4106290"/>
            <a:ext cx="1046861" cy="706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12</a:t>
            </a:fld>
            <a:endParaRPr spc="-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37160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 txBox="1"/>
          <p:nvPr/>
        </p:nvSpPr>
        <p:spPr>
          <a:xfrm>
            <a:off x="342900" y="1371600"/>
            <a:ext cx="8484235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indent="-207645">
              <a:lnSpc>
                <a:spcPts val="2725"/>
              </a:lnSpc>
              <a:spcBef>
                <a:spcPts val="100"/>
              </a:spcBef>
              <a:buClr>
                <a:srgbClr val="585858"/>
              </a:buClr>
              <a:buFont typeface="Arial"/>
              <a:buChar char="▪"/>
              <a:tabLst>
                <a:tab pos="688340" algn="l"/>
              </a:tabLst>
            </a:pP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formal parameter </a:t>
            </a:r>
            <a:r>
              <a:rPr sz="2400" spc="-100" dirty="0">
                <a:latin typeface="Arial"/>
                <a:cs typeface="Arial"/>
              </a:rPr>
              <a:t>gets bound to the value of</a:t>
            </a:r>
          </a:p>
          <a:p>
            <a:pPr marL="571500">
              <a:lnSpc>
                <a:spcPts val="2725"/>
              </a:lnSpc>
            </a:pP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actual parameter </a:t>
            </a:r>
            <a:r>
              <a:rPr sz="2400" spc="-100" dirty="0">
                <a:latin typeface="Arial"/>
                <a:cs typeface="Arial"/>
              </a:rPr>
              <a:t>when function is called</a:t>
            </a:r>
          </a:p>
          <a:p>
            <a:pPr marL="687705" indent="-207645">
              <a:lnSpc>
                <a:spcPct val="100000"/>
              </a:lnSpc>
              <a:spcBef>
                <a:spcPts val="1140"/>
              </a:spcBef>
              <a:buClr>
                <a:srgbClr val="585858"/>
              </a:buClr>
              <a:buChar char="▪"/>
              <a:tabLst>
                <a:tab pos="688340" algn="l"/>
              </a:tabLst>
            </a:pPr>
            <a:r>
              <a:rPr sz="2400" spc="-100" dirty="0">
                <a:latin typeface="Arial"/>
                <a:cs typeface="Arial"/>
              </a:rPr>
              <a:t>new </a:t>
            </a: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scope/frame/environment </a:t>
            </a:r>
            <a:r>
              <a:rPr sz="2400" spc="-100" dirty="0">
                <a:latin typeface="Arial"/>
                <a:cs typeface="Arial"/>
              </a:rPr>
              <a:t>created when enter a function</a:t>
            </a:r>
          </a:p>
          <a:p>
            <a:pPr marL="687705" indent="-207645">
              <a:lnSpc>
                <a:spcPct val="100000"/>
              </a:lnSpc>
              <a:spcBef>
                <a:spcPts val="1105"/>
              </a:spcBef>
              <a:buClr>
                <a:srgbClr val="585858"/>
              </a:buClr>
              <a:buFont typeface="Arial"/>
              <a:buChar char="▪"/>
              <a:tabLst>
                <a:tab pos="688340" algn="l"/>
              </a:tabLst>
            </a:pP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scope </a:t>
            </a:r>
            <a:r>
              <a:rPr sz="2400" spc="-100" dirty="0">
                <a:latin typeface="Arial"/>
                <a:cs typeface="Arial"/>
              </a:rPr>
              <a:t>is mapping of names to objects</a:t>
            </a: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2000" spc="-100" dirty="0">
                <a:latin typeface="Courier New"/>
                <a:cs typeface="Courier New"/>
              </a:rPr>
              <a:t>def f( x ):</a:t>
            </a:r>
          </a:p>
          <a:p>
            <a:pPr marL="622300">
              <a:lnSpc>
                <a:spcPct val="100000"/>
              </a:lnSpc>
              <a:spcBef>
                <a:spcPts val="475"/>
              </a:spcBef>
            </a:pPr>
            <a:r>
              <a:rPr sz="2000" spc="-100" dirty="0">
                <a:latin typeface="Courier New"/>
                <a:cs typeface="Courier New"/>
              </a:rPr>
              <a:t>x = x + 1</a:t>
            </a:r>
          </a:p>
          <a:p>
            <a:pPr marL="622300" marR="4195445">
              <a:lnSpc>
                <a:spcPct val="120000"/>
              </a:lnSpc>
            </a:pPr>
            <a:r>
              <a:rPr sz="2000" spc="-100" dirty="0">
                <a:latin typeface="Courier New"/>
                <a:cs typeface="Courier New"/>
              </a:rPr>
              <a:t>print('in f(x): x =', x)  return x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5350" y="609600"/>
            <a:ext cx="42533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VARIABLE SCOPE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02112"/>
              </p:ext>
            </p:extLst>
          </p:nvPr>
        </p:nvGraphicFramePr>
        <p:xfrm>
          <a:off x="323850" y="5648531"/>
          <a:ext cx="1587247" cy="782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049"/>
                <a:gridCol w="435837"/>
                <a:gridCol w="336042"/>
                <a:gridCol w="250319"/>
              </a:tblGrid>
              <a:tr h="317500">
                <a:tc>
                  <a:txBody>
                    <a:bodyPr/>
                    <a:lstStyle/>
                    <a:p>
                      <a:pPr marR="36830" algn="ctr">
                        <a:lnSpc>
                          <a:spcPts val="2065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sz="20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5" dirty="0">
                          <a:latin typeface="Courier New"/>
                          <a:cs typeface="Courier New"/>
                        </a:rPr>
                        <a:t>=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06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3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1800">
                <a:tc>
                  <a:txBody>
                    <a:bodyPr/>
                    <a:lstStyle/>
                    <a:p>
                      <a:pPr marR="36830" algn="ctr">
                        <a:lnSpc>
                          <a:spcPts val="232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z</a:t>
                      </a:r>
                      <a:r>
                        <a:rPr sz="20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5" dirty="0">
                          <a:latin typeface="Courier New"/>
                          <a:cs typeface="Courier New"/>
                        </a:rPr>
                        <a:t>=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32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f(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905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32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x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232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)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340610" y="3511550"/>
            <a:ext cx="997331" cy="67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7" name="object 7"/>
          <p:cNvSpPr/>
          <p:nvPr/>
        </p:nvSpPr>
        <p:spPr>
          <a:xfrm>
            <a:off x="2057019" y="5749163"/>
            <a:ext cx="983741" cy="658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8" name="object 8"/>
          <p:cNvSpPr/>
          <p:nvPr/>
        </p:nvSpPr>
        <p:spPr>
          <a:xfrm>
            <a:off x="5309489" y="3746500"/>
            <a:ext cx="954277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9" name="object 9"/>
          <p:cNvSpPr/>
          <p:nvPr/>
        </p:nvSpPr>
        <p:spPr>
          <a:xfrm>
            <a:off x="4764785" y="3505200"/>
            <a:ext cx="4107052" cy="2790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4144009" y="6645275"/>
            <a:ext cx="85852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0" dirty="0"/>
              <a:t>6.0001 LECTURE 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156447" y="6637845"/>
            <a:ext cx="18669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95"/>
              </a:lnSpc>
            </a:pPr>
            <a:fld id="{81D60167-4931-47E6-BA6A-407CBD079E47}" type="slidenum">
              <a:rPr spc="-100" dirty="0"/>
              <a:t>13</a:t>
            </a:fld>
            <a:endParaRPr spc="-100" dirty="0"/>
          </a:p>
        </p:txBody>
      </p:sp>
      <p:sp>
        <p:nvSpPr>
          <p:cNvPr id="12" name="TextBox 11"/>
          <p:cNvSpPr txBox="1"/>
          <p:nvPr/>
        </p:nvSpPr>
        <p:spPr>
          <a:xfrm>
            <a:off x="6263766" y="59567"/>
            <a:ext cx="2804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Variables with the same apparent name can reference different object in different places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2824482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Locality and persistence or lack thereof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900" y="3703269"/>
            <a:ext cx="4293235" cy="14884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5" dirty="0">
                <a:latin typeface="Courier New"/>
                <a:cs typeface="Courier New"/>
              </a:rPr>
              <a:t>def f( x</a:t>
            </a:r>
            <a:r>
              <a:rPr sz="2000" spc="-6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):</a:t>
            </a:r>
            <a:endParaRPr sz="2000">
              <a:latin typeface="Courier New"/>
              <a:cs typeface="Courier New"/>
            </a:endParaRPr>
          </a:p>
          <a:p>
            <a:pPr marL="6223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ourier New"/>
                <a:cs typeface="Courier New"/>
              </a:rPr>
              <a:t>x = x +</a:t>
            </a:r>
            <a:r>
              <a:rPr sz="2000" spc="-7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1</a:t>
            </a:r>
            <a:endParaRPr sz="2000">
              <a:latin typeface="Courier New"/>
              <a:cs typeface="Courier New"/>
            </a:endParaRPr>
          </a:p>
          <a:p>
            <a:pPr marL="622300" marR="5080">
              <a:lnSpc>
                <a:spcPct val="120000"/>
              </a:lnSpc>
            </a:pPr>
            <a:r>
              <a:rPr sz="2000" spc="-5" dirty="0">
                <a:latin typeface="Courier New"/>
                <a:cs typeface="Courier New"/>
              </a:rPr>
              <a:t>print('in f(x): x =', x)  return</a:t>
            </a:r>
            <a:r>
              <a:rPr sz="2000" spc="-7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x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14</a:t>
            </a:fld>
            <a:endParaRPr spc="-55" dirty="0"/>
          </a:p>
        </p:txBody>
      </p:sp>
      <p:sp>
        <p:nvSpPr>
          <p:cNvPr id="4" name="object 4"/>
          <p:cNvSpPr txBox="1"/>
          <p:nvPr/>
        </p:nvSpPr>
        <p:spPr>
          <a:xfrm>
            <a:off x="342900" y="5528259"/>
            <a:ext cx="1549400" cy="7645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000" spc="-5" dirty="0">
                <a:latin typeface="Courier New"/>
                <a:cs typeface="Courier New"/>
              </a:rPr>
              <a:t>x =</a:t>
            </a:r>
            <a:r>
              <a:rPr sz="2000" spc="-8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3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spc="-5" dirty="0">
                <a:latin typeface="Courier New"/>
                <a:cs typeface="Courier New"/>
              </a:rPr>
              <a:t>z = f( x</a:t>
            </a:r>
            <a:r>
              <a:rPr sz="2000" spc="-6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700" y="914146"/>
            <a:ext cx="4965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VARIABLE SCOPE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9353" y="3869816"/>
            <a:ext cx="1866264" cy="2562225"/>
          </a:xfrm>
          <a:prstGeom prst="rect">
            <a:avLst/>
          </a:prstGeom>
          <a:solidFill>
            <a:srgbClr val="001F5F"/>
          </a:solidFill>
          <a:ln w="16001">
            <a:solidFill>
              <a:srgbClr val="001344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80"/>
              </a:spcBef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"/>
              <a:cs typeface="Times"/>
            </a:endParaRPr>
          </a:p>
          <a:p>
            <a:pPr marL="83185">
              <a:lnSpc>
                <a:spcPct val="100000"/>
              </a:lnSpc>
            </a:pP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  <a:p>
            <a:pPr marL="83185" marR="1659889">
              <a:lnSpc>
                <a:spcPct val="300000"/>
              </a:lnSpc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x  </a:t>
            </a:r>
            <a:r>
              <a:rPr sz="1800" spc="-19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9422" y="4398645"/>
            <a:ext cx="1192530" cy="54419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63220" indent="-36830">
              <a:lnSpc>
                <a:spcPts val="1964"/>
              </a:lnSpc>
            </a:pP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endParaRPr sz="1800">
              <a:latin typeface="Arial"/>
              <a:cs typeface="Arial"/>
            </a:endParaRPr>
          </a:p>
          <a:p>
            <a:pPr marL="363220">
              <a:lnSpc>
                <a:spcPct val="100000"/>
              </a:lnSpc>
            </a:pP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5239" y="3869816"/>
            <a:ext cx="1866264" cy="2562225"/>
          </a:xfrm>
          <a:prstGeom prst="rect">
            <a:avLst/>
          </a:prstGeom>
          <a:solidFill>
            <a:srgbClr val="001F5F"/>
          </a:solidFill>
          <a:ln w="16001">
            <a:solidFill>
              <a:srgbClr val="001344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80"/>
              </a:spcBef>
            </a:pP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"/>
              <a:cs typeface="Times"/>
            </a:endParaRPr>
          </a:p>
          <a:p>
            <a:pPr marL="83185">
              <a:lnSpc>
                <a:spcPct val="100000"/>
              </a:lnSpc>
            </a:pP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26070" y="4398645"/>
            <a:ext cx="1191895" cy="54419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89422" y="5133975"/>
            <a:ext cx="1192530" cy="54419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914146"/>
            <a:ext cx="48133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VARIABLE SCOPE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9353" y="3869816"/>
            <a:ext cx="1866264" cy="2562225"/>
          </a:xfrm>
          <a:prstGeom prst="rect">
            <a:avLst/>
          </a:prstGeom>
          <a:solidFill>
            <a:srgbClr val="001F5F"/>
          </a:solidFill>
          <a:ln w="16001">
            <a:solidFill>
              <a:srgbClr val="001344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80"/>
              </a:spcBef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"/>
              <a:cs typeface="Times"/>
            </a:endParaRPr>
          </a:p>
          <a:p>
            <a:pPr marL="83185">
              <a:lnSpc>
                <a:spcPct val="100000"/>
              </a:lnSpc>
            </a:pP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  <a:p>
            <a:pPr marL="83185" marR="1659889">
              <a:lnSpc>
                <a:spcPct val="300000"/>
              </a:lnSpc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x  </a:t>
            </a:r>
            <a:r>
              <a:rPr sz="1800" spc="-19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9422" y="4398645"/>
            <a:ext cx="1192530" cy="54419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63220" indent="-36830">
              <a:lnSpc>
                <a:spcPts val="1964"/>
              </a:lnSpc>
            </a:pP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endParaRPr sz="1800">
              <a:latin typeface="Arial"/>
              <a:cs typeface="Arial"/>
            </a:endParaRPr>
          </a:p>
          <a:p>
            <a:pPr marL="363220">
              <a:lnSpc>
                <a:spcPct val="100000"/>
              </a:lnSpc>
            </a:pP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65239" y="3869816"/>
            <a:ext cx="1866264" cy="2562225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65239" y="3869816"/>
            <a:ext cx="1866264" cy="2562225"/>
          </a:xfrm>
          <a:prstGeom prst="rect">
            <a:avLst/>
          </a:prstGeom>
          <a:ln w="16001">
            <a:solidFill>
              <a:srgbClr val="001344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80"/>
              </a:spcBef>
            </a:pP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"/>
              <a:cs typeface="Times"/>
            </a:endParaRPr>
          </a:p>
          <a:p>
            <a:pPr marL="83185">
              <a:lnSpc>
                <a:spcPct val="100000"/>
              </a:lnSpc>
            </a:pP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26070" y="4398645"/>
            <a:ext cx="1191768" cy="544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26070" y="4398645"/>
            <a:ext cx="1191895" cy="544195"/>
          </a:xfrm>
          <a:prstGeom prst="rect">
            <a:avLst/>
          </a:prstGeom>
          <a:solidFill>
            <a:srgbClr val="001F5F"/>
          </a:solidFill>
          <a:ln w="12953">
            <a:solidFill>
              <a:srgbClr val="585858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sz="1800" spc="-9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15</a:t>
            </a:fld>
            <a:endParaRPr spc="-55" dirty="0"/>
          </a:p>
        </p:txBody>
      </p:sp>
      <p:sp>
        <p:nvSpPr>
          <p:cNvPr id="10" name="object 10"/>
          <p:cNvSpPr txBox="1"/>
          <p:nvPr/>
        </p:nvSpPr>
        <p:spPr>
          <a:xfrm>
            <a:off x="5289422" y="5133975"/>
            <a:ext cx="1192530" cy="54419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900" y="3703269"/>
            <a:ext cx="4293235" cy="14884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5" dirty="0">
                <a:latin typeface="Courier New"/>
                <a:cs typeface="Courier New"/>
              </a:rPr>
              <a:t>def f( x</a:t>
            </a:r>
            <a:r>
              <a:rPr sz="2000" spc="-6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):</a:t>
            </a:r>
            <a:endParaRPr sz="2000">
              <a:latin typeface="Courier New"/>
              <a:cs typeface="Courier New"/>
            </a:endParaRPr>
          </a:p>
          <a:p>
            <a:pPr marL="6223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ourier New"/>
                <a:cs typeface="Courier New"/>
              </a:rPr>
              <a:t>x = x +</a:t>
            </a:r>
            <a:r>
              <a:rPr sz="2000" spc="-7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1</a:t>
            </a:r>
            <a:endParaRPr sz="2000">
              <a:latin typeface="Courier New"/>
              <a:cs typeface="Courier New"/>
            </a:endParaRPr>
          </a:p>
          <a:p>
            <a:pPr marL="622300" marR="5080">
              <a:lnSpc>
                <a:spcPct val="120000"/>
              </a:lnSpc>
            </a:pPr>
            <a:r>
              <a:rPr sz="2000" spc="-5" dirty="0">
                <a:latin typeface="Courier New"/>
                <a:cs typeface="Courier New"/>
              </a:rPr>
              <a:t>print('in f(x): x =', x)  return</a:t>
            </a:r>
            <a:r>
              <a:rPr sz="2000" spc="-7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x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900" y="5528259"/>
            <a:ext cx="1549400" cy="7645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000" spc="-5" dirty="0">
                <a:latin typeface="Courier New"/>
                <a:cs typeface="Courier New"/>
              </a:rPr>
              <a:t>x =</a:t>
            </a:r>
            <a:r>
              <a:rPr sz="2000" spc="-8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3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spc="-5" dirty="0">
                <a:latin typeface="Courier New"/>
                <a:cs typeface="Courier New"/>
              </a:rPr>
              <a:t>z = f( x</a:t>
            </a:r>
            <a:r>
              <a:rPr sz="2000" spc="-6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</a:t>
            </a:r>
            <a:endParaRPr sz="2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914146"/>
            <a:ext cx="48895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VARIABLE SCOPE</a:t>
            </a:r>
          </a:p>
        </p:txBody>
      </p:sp>
      <p:sp>
        <p:nvSpPr>
          <p:cNvPr id="4" name="object 4"/>
          <p:cNvSpPr/>
          <p:nvPr/>
        </p:nvSpPr>
        <p:spPr>
          <a:xfrm>
            <a:off x="4729353" y="3869816"/>
            <a:ext cx="1866264" cy="2562225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9353" y="3869816"/>
            <a:ext cx="1866264" cy="2562225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ln w="1600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07965" y="3887978"/>
            <a:ext cx="1215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7965" y="4436617"/>
            <a:ext cx="95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7965" y="5259832"/>
            <a:ext cx="12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7965" y="6082791"/>
            <a:ext cx="116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89422" y="4398645"/>
            <a:ext cx="1192530" cy="544195"/>
          </a:xfrm>
          <a:custGeom>
            <a:avLst/>
            <a:gdLst/>
            <a:ahLst/>
            <a:cxnLst/>
            <a:rect l="l" t="t" r="r" b="b"/>
            <a:pathLst>
              <a:path w="1192529" h="544195">
                <a:moveTo>
                  <a:pt x="0" y="544067"/>
                </a:moveTo>
                <a:lnTo>
                  <a:pt x="1192529" y="544067"/>
                </a:lnTo>
                <a:lnTo>
                  <a:pt x="1192529" y="0"/>
                </a:lnTo>
                <a:lnTo>
                  <a:pt x="0" y="0"/>
                </a:lnTo>
                <a:lnTo>
                  <a:pt x="0" y="544067"/>
                </a:lnTo>
                <a:close/>
              </a:path>
            </a:pathLst>
          </a:custGeom>
          <a:ln w="1600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97423" y="4406646"/>
            <a:ext cx="1176655" cy="536575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 marL="363220" indent="-36830">
              <a:lnSpc>
                <a:spcPts val="1964"/>
              </a:lnSpc>
            </a:pP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endParaRPr sz="1800">
              <a:latin typeface="Arial"/>
              <a:cs typeface="Arial"/>
            </a:endParaRPr>
          </a:p>
          <a:p>
            <a:pPr marL="363220">
              <a:lnSpc>
                <a:spcPct val="100000"/>
              </a:lnSpc>
            </a:pP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89422" y="5133975"/>
            <a:ext cx="1192530" cy="544195"/>
          </a:xfrm>
          <a:custGeom>
            <a:avLst/>
            <a:gdLst/>
            <a:ahLst/>
            <a:cxnLst/>
            <a:rect l="l" t="t" r="r" b="b"/>
            <a:pathLst>
              <a:path w="1192529" h="544195">
                <a:moveTo>
                  <a:pt x="0" y="544068"/>
                </a:moveTo>
                <a:lnTo>
                  <a:pt x="1192529" y="544068"/>
                </a:lnTo>
                <a:lnTo>
                  <a:pt x="1192529" y="0"/>
                </a:lnTo>
                <a:lnTo>
                  <a:pt x="0" y="0"/>
                </a:lnTo>
                <a:lnTo>
                  <a:pt x="0" y="544068"/>
                </a:lnTo>
                <a:close/>
              </a:path>
            </a:pathLst>
          </a:custGeom>
          <a:ln w="1600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89422" y="5133975"/>
            <a:ext cx="1192530" cy="544195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1200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4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65239" y="3869816"/>
            <a:ext cx="1866264" cy="2562225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426070" y="4398645"/>
            <a:ext cx="1191895" cy="54419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44896" y="4921123"/>
            <a:ext cx="3131820" cy="1672589"/>
          </a:xfrm>
          <a:custGeom>
            <a:avLst/>
            <a:gdLst/>
            <a:ahLst/>
            <a:cxnLst/>
            <a:rect l="l" t="t" r="r" b="b"/>
            <a:pathLst>
              <a:path w="3131820" h="1672590">
                <a:moveTo>
                  <a:pt x="174630" y="1378699"/>
                </a:moveTo>
                <a:lnTo>
                  <a:pt x="155551" y="1411681"/>
                </a:lnTo>
                <a:lnTo>
                  <a:pt x="203707" y="1437525"/>
                </a:lnTo>
                <a:lnTo>
                  <a:pt x="260731" y="1463954"/>
                </a:lnTo>
                <a:lnTo>
                  <a:pt x="319150" y="1488833"/>
                </a:lnTo>
                <a:lnTo>
                  <a:pt x="378841" y="1512277"/>
                </a:lnTo>
                <a:lnTo>
                  <a:pt x="439547" y="1534071"/>
                </a:lnTo>
                <a:lnTo>
                  <a:pt x="501269" y="1554327"/>
                </a:lnTo>
                <a:lnTo>
                  <a:pt x="564261" y="1573034"/>
                </a:lnTo>
                <a:lnTo>
                  <a:pt x="627888" y="1590116"/>
                </a:lnTo>
                <a:lnTo>
                  <a:pt x="692531" y="1605661"/>
                </a:lnTo>
                <a:lnTo>
                  <a:pt x="757808" y="1619554"/>
                </a:lnTo>
                <a:lnTo>
                  <a:pt x="823849" y="1631937"/>
                </a:lnTo>
                <a:lnTo>
                  <a:pt x="890524" y="1642567"/>
                </a:lnTo>
                <a:lnTo>
                  <a:pt x="957833" y="1651673"/>
                </a:lnTo>
                <a:lnTo>
                  <a:pt x="1025525" y="1659153"/>
                </a:lnTo>
                <a:lnTo>
                  <a:pt x="1093597" y="1664995"/>
                </a:lnTo>
                <a:lnTo>
                  <a:pt x="1162050" y="1669110"/>
                </a:lnTo>
                <a:lnTo>
                  <a:pt x="1230757" y="1671701"/>
                </a:lnTo>
                <a:lnTo>
                  <a:pt x="1299718" y="1672551"/>
                </a:lnTo>
                <a:lnTo>
                  <a:pt x="1368552" y="1671688"/>
                </a:lnTo>
                <a:lnTo>
                  <a:pt x="1437640" y="1669186"/>
                </a:lnTo>
                <a:lnTo>
                  <a:pt x="1506728" y="1664970"/>
                </a:lnTo>
                <a:lnTo>
                  <a:pt x="1575562" y="1659102"/>
                </a:lnTo>
                <a:lnTo>
                  <a:pt x="1644269" y="1651431"/>
                </a:lnTo>
                <a:lnTo>
                  <a:pt x="1712722" y="1642122"/>
                </a:lnTo>
                <a:lnTo>
                  <a:pt x="1759990" y="1634464"/>
                </a:lnTo>
                <a:lnTo>
                  <a:pt x="1299210" y="1634464"/>
                </a:lnTo>
                <a:lnTo>
                  <a:pt x="1231264" y="1633601"/>
                </a:lnTo>
                <a:lnTo>
                  <a:pt x="1163447" y="1631035"/>
                </a:lnTo>
                <a:lnTo>
                  <a:pt x="1095883" y="1626971"/>
                </a:lnTo>
                <a:lnTo>
                  <a:pt x="1028700" y="1621193"/>
                </a:lnTo>
                <a:lnTo>
                  <a:pt x="961898" y="1613801"/>
                </a:lnTo>
                <a:lnTo>
                  <a:pt x="895604" y="1604822"/>
                </a:lnTo>
                <a:lnTo>
                  <a:pt x="829944" y="1594307"/>
                </a:lnTo>
                <a:lnTo>
                  <a:pt x="764920" y="1582115"/>
                </a:lnTo>
                <a:lnTo>
                  <a:pt x="700405" y="1568386"/>
                </a:lnTo>
                <a:lnTo>
                  <a:pt x="636905" y="1553070"/>
                </a:lnTo>
                <a:lnTo>
                  <a:pt x="574039" y="1536242"/>
                </a:lnTo>
                <a:lnTo>
                  <a:pt x="512191" y="1517802"/>
                </a:lnTo>
                <a:lnTo>
                  <a:pt x="451485" y="1497863"/>
                </a:lnTo>
                <a:lnTo>
                  <a:pt x="391668" y="1476413"/>
                </a:lnTo>
                <a:lnTo>
                  <a:pt x="333120" y="1453375"/>
                </a:lnTo>
                <a:lnTo>
                  <a:pt x="275717" y="1428902"/>
                </a:lnTo>
                <a:lnTo>
                  <a:pt x="219710" y="1402956"/>
                </a:lnTo>
                <a:lnTo>
                  <a:pt x="174630" y="1378699"/>
                </a:lnTo>
                <a:close/>
              </a:path>
              <a:path w="3131820" h="1672590">
                <a:moveTo>
                  <a:pt x="2968625" y="0"/>
                </a:moveTo>
                <a:lnTo>
                  <a:pt x="2937129" y="21336"/>
                </a:lnTo>
                <a:lnTo>
                  <a:pt x="2955798" y="48895"/>
                </a:lnTo>
                <a:lnTo>
                  <a:pt x="2972816" y="76073"/>
                </a:lnTo>
                <a:lnTo>
                  <a:pt x="3003550" y="130810"/>
                </a:lnTo>
                <a:lnTo>
                  <a:pt x="3029585" y="185801"/>
                </a:lnTo>
                <a:lnTo>
                  <a:pt x="3051048" y="241046"/>
                </a:lnTo>
                <a:lnTo>
                  <a:pt x="3068193" y="296545"/>
                </a:lnTo>
                <a:lnTo>
                  <a:pt x="3080766" y="352044"/>
                </a:lnTo>
                <a:lnTo>
                  <a:pt x="3089148" y="407416"/>
                </a:lnTo>
                <a:lnTo>
                  <a:pt x="3093085" y="462915"/>
                </a:lnTo>
                <a:lnTo>
                  <a:pt x="3093593" y="490473"/>
                </a:lnTo>
                <a:lnTo>
                  <a:pt x="3092958" y="517906"/>
                </a:lnTo>
                <a:lnTo>
                  <a:pt x="3088640" y="572897"/>
                </a:lnTo>
                <a:lnTo>
                  <a:pt x="3080004" y="627507"/>
                </a:lnTo>
                <a:lnTo>
                  <a:pt x="3067431" y="681697"/>
                </a:lnTo>
                <a:lnTo>
                  <a:pt x="3050921" y="735317"/>
                </a:lnTo>
                <a:lnTo>
                  <a:pt x="3030347" y="788555"/>
                </a:lnTo>
                <a:lnTo>
                  <a:pt x="3005836" y="840841"/>
                </a:lnTo>
                <a:lnTo>
                  <a:pt x="2977515" y="892568"/>
                </a:lnTo>
                <a:lnTo>
                  <a:pt x="2945384" y="943267"/>
                </a:lnTo>
                <a:lnTo>
                  <a:pt x="2909443" y="993114"/>
                </a:lnTo>
                <a:lnTo>
                  <a:pt x="2869565" y="1041768"/>
                </a:lnTo>
                <a:lnTo>
                  <a:pt x="2826258" y="1089367"/>
                </a:lnTo>
                <a:lnTo>
                  <a:pt x="2779268" y="1135583"/>
                </a:lnTo>
                <a:lnTo>
                  <a:pt x="2728595" y="1180592"/>
                </a:lnTo>
                <a:lnTo>
                  <a:pt x="2674493" y="1223975"/>
                </a:lnTo>
                <a:lnTo>
                  <a:pt x="2616835" y="1265809"/>
                </a:lnTo>
                <a:lnTo>
                  <a:pt x="2555748" y="1306131"/>
                </a:lnTo>
                <a:lnTo>
                  <a:pt x="2491359" y="1344536"/>
                </a:lnTo>
                <a:lnTo>
                  <a:pt x="2457958" y="1362989"/>
                </a:lnTo>
                <a:lnTo>
                  <a:pt x="2423541" y="1381099"/>
                </a:lnTo>
                <a:lnTo>
                  <a:pt x="2388489" y="1398625"/>
                </a:lnTo>
                <a:lnTo>
                  <a:pt x="2352675" y="1415707"/>
                </a:lnTo>
                <a:lnTo>
                  <a:pt x="2315972" y="1432204"/>
                </a:lnTo>
                <a:lnTo>
                  <a:pt x="2278380" y="1448244"/>
                </a:lnTo>
                <a:lnTo>
                  <a:pt x="2240153" y="1463624"/>
                </a:lnTo>
                <a:lnTo>
                  <a:pt x="2201037" y="1478546"/>
                </a:lnTo>
                <a:lnTo>
                  <a:pt x="2161286" y="1492910"/>
                </a:lnTo>
                <a:lnTo>
                  <a:pt x="2120646" y="1506689"/>
                </a:lnTo>
                <a:lnTo>
                  <a:pt x="2079244" y="1519809"/>
                </a:lnTo>
                <a:lnTo>
                  <a:pt x="2037207" y="1532382"/>
                </a:lnTo>
                <a:lnTo>
                  <a:pt x="1972183" y="1550581"/>
                </a:lnTo>
                <a:lnTo>
                  <a:pt x="1906651" y="1566710"/>
                </a:lnTo>
                <a:lnTo>
                  <a:pt x="1840484" y="1580972"/>
                </a:lnTo>
                <a:lnTo>
                  <a:pt x="1773682" y="1593646"/>
                </a:lnTo>
                <a:lnTo>
                  <a:pt x="1706626" y="1604505"/>
                </a:lnTo>
                <a:lnTo>
                  <a:pt x="1639062" y="1613674"/>
                </a:lnTo>
                <a:lnTo>
                  <a:pt x="1571371" y="1621243"/>
                </a:lnTo>
                <a:lnTo>
                  <a:pt x="1503426" y="1626997"/>
                </a:lnTo>
                <a:lnTo>
                  <a:pt x="1435354" y="1631162"/>
                </a:lnTo>
                <a:lnTo>
                  <a:pt x="1367282" y="1633613"/>
                </a:lnTo>
                <a:lnTo>
                  <a:pt x="1299210" y="1634464"/>
                </a:lnTo>
                <a:lnTo>
                  <a:pt x="1759990" y="1634464"/>
                </a:lnTo>
                <a:lnTo>
                  <a:pt x="1848485" y="1618221"/>
                </a:lnTo>
                <a:lnTo>
                  <a:pt x="1915795" y="1603705"/>
                </a:lnTo>
                <a:lnTo>
                  <a:pt x="1982470" y="1587271"/>
                </a:lnTo>
                <a:lnTo>
                  <a:pt x="2048128" y="1568894"/>
                </a:lnTo>
                <a:lnTo>
                  <a:pt x="2090801" y="1556131"/>
                </a:lnTo>
                <a:lnTo>
                  <a:pt x="2132838" y="1542770"/>
                </a:lnTo>
                <a:lnTo>
                  <a:pt x="2174240" y="1528737"/>
                </a:lnTo>
                <a:lnTo>
                  <a:pt x="2214626" y="1514144"/>
                </a:lnTo>
                <a:lnTo>
                  <a:pt x="2254377" y="1498968"/>
                </a:lnTo>
                <a:lnTo>
                  <a:pt x="2293366" y="1483283"/>
                </a:lnTo>
                <a:lnTo>
                  <a:pt x="2331593" y="1466951"/>
                </a:lnTo>
                <a:lnTo>
                  <a:pt x="2369058" y="1450111"/>
                </a:lnTo>
                <a:lnTo>
                  <a:pt x="2405507" y="1432712"/>
                </a:lnTo>
                <a:lnTo>
                  <a:pt x="2441321" y="1414805"/>
                </a:lnTo>
                <a:lnTo>
                  <a:pt x="2476373" y="1396339"/>
                </a:lnTo>
                <a:lnTo>
                  <a:pt x="2510536" y="1377442"/>
                </a:lnTo>
                <a:lnTo>
                  <a:pt x="2543810" y="1358023"/>
                </a:lnTo>
                <a:lnTo>
                  <a:pt x="2576449" y="1338135"/>
                </a:lnTo>
                <a:lnTo>
                  <a:pt x="2638806" y="1296911"/>
                </a:lnTo>
                <a:lnTo>
                  <a:pt x="2697861" y="1253985"/>
                </a:lnTo>
                <a:lnTo>
                  <a:pt x="2753487" y="1209357"/>
                </a:lnTo>
                <a:lnTo>
                  <a:pt x="2805557" y="1163116"/>
                </a:lnTo>
                <a:lnTo>
                  <a:pt x="2853944" y="1115415"/>
                </a:lnTo>
                <a:lnTo>
                  <a:pt x="2898775" y="1066241"/>
                </a:lnTo>
                <a:lnTo>
                  <a:pt x="2939923" y="1015834"/>
                </a:lnTo>
                <a:lnTo>
                  <a:pt x="2977134" y="964145"/>
                </a:lnTo>
                <a:lnTo>
                  <a:pt x="3010662" y="911402"/>
                </a:lnTo>
                <a:lnTo>
                  <a:pt x="3040126" y="857592"/>
                </a:lnTo>
                <a:lnTo>
                  <a:pt x="3065653" y="802817"/>
                </a:lnTo>
                <a:lnTo>
                  <a:pt x="3087116" y="747280"/>
                </a:lnTo>
                <a:lnTo>
                  <a:pt x="3104388" y="690968"/>
                </a:lnTo>
                <a:lnTo>
                  <a:pt x="3117596" y="634111"/>
                </a:lnTo>
                <a:lnTo>
                  <a:pt x="3126486" y="576707"/>
                </a:lnTo>
                <a:lnTo>
                  <a:pt x="3130931" y="518922"/>
                </a:lnTo>
                <a:lnTo>
                  <a:pt x="3131693" y="489839"/>
                </a:lnTo>
                <a:lnTo>
                  <a:pt x="3131185" y="460756"/>
                </a:lnTo>
                <a:lnTo>
                  <a:pt x="3126867" y="402463"/>
                </a:lnTo>
                <a:lnTo>
                  <a:pt x="3118104" y="344170"/>
                </a:lnTo>
                <a:lnTo>
                  <a:pt x="3104769" y="286004"/>
                </a:lnTo>
                <a:lnTo>
                  <a:pt x="3086862" y="227965"/>
                </a:lnTo>
                <a:lnTo>
                  <a:pt x="3064383" y="170180"/>
                </a:lnTo>
                <a:lnTo>
                  <a:pt x="3037078" y="112776"/>
                </a:lnTo>
                <a:lnTo>
                  <a:pt x="3005074" y="55880"/>
                </a:lnTo>
                <a:lnTo>
                  <a:pt x="2987294" y="27559"/>
                </a:lnTo>
                <a:lnTo>
                  <a:pt x="2968625" y="0"/>
                </a:lnTo>
                <a:close/>
              </a:path>
              <a:path w="3131820" h="1672590">
                <a:moveTo>
                  <a:pt x="0" y="1300314"/>
                </a:moveTo>
                <a:lnTo>
                  <a:pt x="117093" y="1478165"/>
                </a:lnTo>
                <a:lnTo>
                  <a:pt x="155551" y="1411681"/>
                </a:lnTo>
                <a:lnTo>
                  <a:pt x="139319" y="1402969"/>
                </a:lnTo>
                <a:lnTo>
                  <a:pt x="157352" y="1369402"/>
                </a:lnTo>
                <a:lnTo>
                  <a:pt x="180007" y="1369402"/>
                </a:lnTo>
                <a:lnTo>
                  <a:pt x="212470" y="1313281"/>
                </a:lnTo>
                <a:lnTo>
                  <a:pt x="0" y="1300314"/>
                </a:lnTo>
                <a:close/>
              </a:path>
              <a:path w="3131820" h="1672590">
                <a:moveTo>
                  <a:pt x="157352" y="1369402"/>
                </a:moveTo>
                <a:lnTo>
                  <a:pt x="139319" y="1402969"/>
                </a:lnTo>
                <a:lnTo>
                  <a:pt x="155551" y="1411681"/>
                </a:lnTo>
                <a:lnTo>
                  <a:pt x="174630" y="1378699"/>
                </a:lnTo>
                <a:lnTo>
                  <a:pt x="157352" y="1369402"/>
                </a:lnTo>
                <a:close/>
              </a:path>
              <a:path w="3131820" h="1672590">
                <a:moveTo>
                  <a:pt x="180007" y="1369402"/>
                </a:moveTo>
                <a:lnTo>
                  <a:pt x="157352" y="1369402"/>
                </a:lnTo>
                <a:lnTo>
                  <a:pt x="174630" y="1378699"/>
                </a:lnTo>
                <a:lnTo>
                  <a:pt x="180007" y="136940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2900" y="3703269"/>
            <a:ext cx="4293235" cy="14884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5" dirty="0">
                <a:latin typeface="Courier New"/>
                <a:cs typeface="Courier New"/>
              </a:rPr>
              <a:t>def f( x</a:t>
            </a:r>
            <a:r>
              <a:rPr sz="2000" spc="-6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):</a:t>
            </a:r>
            <a:endParaRPr sz="2000">
              <a:latin typeface="Courier New"/>
              <a:cs typeface="Courier New"/>
            </a:endParaRPr>
          </a:p>
          <a:p>
            <a:pPr marL="6223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ourier New"/>
                <a:cs typeface="Courier New"/>
              </a:rPr>
              <a:t>x = x +</a:t>
            </a:r>
            <a:r>
              <a:rPr sz="2000" spc="-7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1</a:t>
            </a:r>
            <a:endParaRPr sz="2000">
              <a:latin typeface="Courier New"/>
              <a:cs typeface="Courier New"/>
            </a:endParaRPr>
          </a:p>
          <a:p>
            <a:pPr marL="622300" marR="5080">
              <a:lnSpc>
                <a:spcPct val="120000"/>
              </a:lnSpc>
            </a:pPr>
            <a:r>
              <a:rPr sz="2000" spc="-5" dirty="0">
                <a:latin typeface="Courier New"/>
                <a:cs typeface="Courier New"/>
              </a:rPr>
              <a:t>print('in f(x): x =', x)  return</a:t>
            </a:r>
            <a:r>
              <a:rPr sz="2000" spc="-7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x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16</a:t>
            </a:fld>
            <a:endParaRPr spc="-55" dirty="0"/>
          </a:p>
        </p:txBody>
      </p:sp>
      <p:sp>
        <p:nvSpPr>
          <p:cNvPr id="18" name="object 18"/>
          <p:cNvSpPr txBox="1"/>
          <p:nvPr/>
        </p:nvSpPr>
        <p:spPr>
          <a:xfrm>
            <a:off x="342900" y="5528259"/>
            <a:ext cx="1549400" cy="7645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000" spc="-5" dirty="0">
                <a:latin typeface="Courier New"/>
                <a:cs typeface="Courier New"/>
              </a:rPr>
              <a:t>x =</a:t>
            </a:r>
            <a:r>
              <a:rPr sz="2000" spc="-8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3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spc="-5" dirty="0">
                <a:latin typeface="Courier New"/>
                <a:cs typeface="Courier New"/>
              </a:rPr>
              <a:t>z = f( x</a:t>
            </a:r>
            <a:r>
              <a:rPr sz="2000" spc="-6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65239" y="3869816"/>
            <a:ext cx="1866264" cy="2562225"/>
          </a:xfrm>
          <a:prstGeom prst="rect">
            <a:avLst/>
          </a:prstGeom>
          <a:ln w="16001">
            <a:solidFill>
              <a:srgbClr val="001344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80"/>
              </a:spcBef>
            </a:pP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"/>
              <a:cs typeface="Times"/>
            </a:endParaRPr>
          </a:p>
          <a:p>
            <a:pPr marL="83185">
              <a:lnSpc>
                <a:spcPct val="100000"/>
              </a:lnSpc>
            </a:pP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800">
              <a:latin typeface="Times"/>
              <a:cs typeface="Times"/>
            </a:endParaRPr>
          </a:p>
          <a:p>
            <a:pPr marL="258445">
              <a:lnSpc>
                <a:spcPct val="100000"/>
              </a:lnSpc>
              <a:spcBef>
                <a:spcPts val="1325"/>
              </a:spcBef>
            </a:pP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returns</a:t>
            </a:r>
            <a:r>
              <a:rPr sz="1800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699" y="914400"/>
            <a:ext cx="51216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VARIABLE SCOPE</a:t>
            </a:r>
          </a:p>
        </p:txBody>
      </p:sp>
      <p:sp>
        <p:nvSpPr>
          <p:cNvPr id="4" name="object 4"/>
          <p:cNvSpPr/>
          <p:nvPr/>
        </p:nvSpPr>
        <p:spPr>
          <a:xfrm>
            <a:off x="4729353" y="3869816"/>
            <a:ext cx="1866264" cy="2562225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9353" y="3869816"/>
            <a:ext cx="1866264" cy="2562225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ln w="1600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07965" y="3887978"/>
            <a:ext cx="1215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17</a:t>
            </a:fld>
            <a:endParaRPr spc="-55" dirty="0"/>
          </a:p>
        </p:txBody>
      </p:sp>
      <p:sp>
        <p:nvSpPr>
          <p:cNvPr id="7" name="object 7"/>
          <p:cNvSpPr txBox="1"/>
          <p:nvPr/>
        </p:nvSpPr>
        <p:spPr>
          <a:xfrm>
            <a:off x="4807965" y="4436617"/>
            <a:ext cx="95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7965" y="5259832"/>
            <a:ext cx="12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7965" y="6082791"/>
            <a:ext cx="116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89422" y="4398645"/>
            <a:ext cx="1192530" cy="54419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63220" indent="-36830">
              <a:lnSpc>
                <a:spcPts val="1964"/>
              </a:lnSpc>
            </a:pP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endParaRPr sz="1800">
              <a:latin typeface="Arial"/>
              <a:cs typeface="Arial"/>
            </a:endParaRPr>
          </a:p>
          <a:p>
            <a:pPr marL="363220">
              <a:lnSpc>
                <a:spcPct val="100000"/>
              </a:lnSpc>
            </a:pP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9422" y="5133975"/>
            <a:ext cx="1192530" cy="54419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89422" y="5848730"/>
            <a:ext cx="1192530" cy="543560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900" y="3703269"/>
            <a:ext cx="4293235" cy="14884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5" dirty="0">
                <a:latin typeface="Courier New"/>
                <a:cs typeface="Courier New"/>
              </a:rPr>
              <a:t>def f( x</a:t>
            </a:r>
            <a:r>
              <a:rPr sz="2000" spc="-6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):</a:t>
            </a:r>
            <a:endParaRPr sz="2000">
              <a:latin typeface="Courier New"/>
              <a:cs typeface="Courier New"/>
            </a:endParaRPr>
          </a:p>
          <a:p>
            <a:pPr marL="6223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ourier New"/>
                <a:cs typeface="Courier New"/>
              </a:rPr>
              <a:t>x = x +</a:t>
            </a:r>
            <a:r>
              <a:rPr sz="2000" spc="-7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1</a:t>
            </a:r>
            <a:endParaRPr sz="2000">
              <a:latin typeface="Courier New"/>
              <a:cs typeface="Courier New"/>
            </a:endParaRPr>
          </a:p>
          <a:p>
            <a:pPr marL="622300" marR="5080">
              <a:lnSpc>
                <a:spcPct val="120000"/>
              </a:lnSpc>
            </a:pPr>
            <a:r>
              <a:rPr sz="2000" spc="-5" dirty="0">
                <a:latin typeface="Courier New"/>
                <a:cs typeface="Courier New"/>
              </a:rPr>
              <a:t>print('in f(x): x =', x)  return</a:t>
            </a:r>
            <a:r>
              <a:rPr sz="2000" spc="-7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x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2900" y="5528259"/>
            <a:ext cx="1549400" cy="7645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000" spc="-5" dirty="0">
                <a:latin typeface="Courier New"/>
                <a:cs typeface="Courier New"/>
              </a:rPr>
              <a:t>x =</a:t>
            </a:r>
            <a:r>
              <a:rPr sz="2000" spc="-8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3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spc="-5" dirty="0">
                <a:latin typeface="Courier New"/>
                <a:cs typeface="Courier New"/>
              </a:rPr>
              <a:t>z = f( x</a:t>
            </a:r>
            <a:r>
              <a:rPr sz="2000" spc="-6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</a:t>
            </a:r>
            <a:endParaRPr sz="2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>
              <a:lnSpc>
                <a:spcPts val="5320"/>
              </a:lnSpc>
              <a:spcBef>
                <a:spcPts val="100"/>
              </a:spcBef>
            </a:pPr>
            <a:r>
              <a:rPr sz="4000" u="none" kern="1200" spc="-100" dirty="0"/>
              <a:t>ONE  WARNING IF NO</a:t>
            </a:r>
          </a:p>
          <a:p>
            <a:pPr marL="153670">
              <a:lnSpc>
                <a:spcPts val="5320"/>
              </a:lnSpc>
              <a:tabLst>
                <a:tab pos="7609205" algn="l"/>
              </a:tabLst>
            </a:pPr>
            <a:r>
              <a:rPr sz="4000" kern="1200" spc="-100" dirty="0">
                <a:latin typeface="Courier New"/>
                <a:cs typeface="Courier New"/>
              </a:rPr>
              <a:t>return </a:t>
            </a:r>
            <a:r>
              <a:rPr sz="4000" kern="1200" spc="-100" dirty="0"/>
              <a:t>STATEMENT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259" y="1678284"/>
            <a:ext cx="4293235" cy="228663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latin typeface="Courier New"/>
                <a:cs typeface="Courier New"/>
              </a:rPr>
              <a:t>def is_even( </a:t>
            </a:r>
            <a:r>
              <a:rPr sz="2000" dirty="0">
                <a:latin typeface="Courier New"/>
                <a:cs typeface="Courier New"/>
              </a:rPr>
              <a:t>i</a:t>
            </a:r>
            <a:r>
              <a:rPr sz="2000" spc="-9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):</a:t>
            </a:r>
            <a:endParaRPr sz="2000">
              <a:latin typeface="Courier New"/>
              <a:cs typeface="Courier New"/>
            </a:endParaRPr>
          </a:p>
          <a:p>
            <a:pPr marL="622300" algn="just">
              <a:lnSpc>
                <a:spcPct val="100000"/>
              </a:lnSpc>
              <a:spcBef>
                <a:spcPts val="1155"/>
              </a:spcBef>
            </a:pPr>
            <a:r>
              <a:rPr sz="2000" spc="-5" dirty="0">
                <a:latin typeface="Courier New"/>
                <a:cs typeface="Courier New"/>
              </a:rPr>
              <a:t>"""</a:t>
            </a:r>
            <a:endParaRPr sz="2000">
              <a:latin typeface="Courier New"/>
              <a:cs typeface="Courier New"/>
            </a:endParaRPr>
          </a:p>
          <a:p>
            <a:pPr marL="622300" marR="5080" algn="just">
              <a:lnSpc>
                <a:spcPct val="148300"/>
              </a:lnSpc>
            </a:pPr>
            <a:r>
              <a:rPr sz="2000" spc="-5" dirty="0">
                <a:latin typeface="Courier New"/>
                <a:cs typeface="Courier New"/>
              </a:rPr>
              <a:t>Input: i, a positive int  Does not return anything  """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2638" y="4055745"/>
            <a:ext cx="1750695" cy="462915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284"/>
              </a:spcBef>
            </a:pPr>
            <a:r>
              <a:rPr sz="2000" spc="-5" dirty="0">
                <a:latin typeface="Courier New"/>
                <a:cs typeface="Courier New"/>
              </a:rPr>
              <a:t>i%2 ==</a:t>
            </a:r>
            <a:r>
              <a:rPr sz="2000" spc="-7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0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58" y="4755591"/>
            <a:ext cx="7952741" cy="109709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21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Python returns the value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None, if no </a:t>
            </a:r>
            <a:r>
              <a:rPr sz="2600" b="1" spc="-100" dirty="0">
                <a:solidFill>
                  <a:srgbClr val="C00000"/>
                </a:solidFill>
                <a:latin typeface="Courier New"/>
                <a:cs typeface="Courier New"/>
              </a:rPr>
              <a:t>return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given</a:t>
            </a:r>
            <a:endParaRPr sz="2600" spc="-100" dirty="0">
              <a:latin typeface="Arial Black"/>
              <a:cs typeface="Arial Black"/>
            </a:endParaRPr>
          </a:p>
          <a:p>
            <a:pPr marL="238125" indent="-225425">
              <a:lnSpc>
                <a:spcPct val="100000"/>
              </a:lnSpc>
              <a:spcBef>
                <a:spcPts val="111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represents the absence of a value</a:t>
            </a:r>
          </a:p>
        </p:txBody>
      </p:sp>
      <p:sp>
        <p:nvSpPr>
          <p:cNvPr id="6" name="object 6"/>
          <p:cNvSpPr/>
          <p:nvPr/>
        </p:nvSpPr>
        <p:spPr>
          <a:xfrm>
            <a:off x="3335401" y="3840860"/>
            <a:ext cx="1386077" cy="1014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18</a:t>
            </a:fld>
            <a:endParaRPr spc="-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924560"/>
            <a:ext cx="21888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kern="1200" spc="-100" dirty="0">
                <a:latin typeface="Courier New"/>
                <a:cs typeface="Courier New"/>
              </a:rPr>
              <a:t>return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40276" y="924560"/>
            <a:ext cx="35159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8625" algn="l"/>
              </a:tabLst>
            </a:pPr>
            <a:r>
              <a:rPr sz="4800" spc="-100" dirty="0">
                <a:latin typeface="Arial"/>
                <a:cs typeface="Arial"/>
              </a:rPr>
              <a:t>vs.	</a:t>
            </a:r>
            <a:r>
              <a:rPr sz="4800" spc="-100" dirty="0">
                <a:latin typeface="Courier New"/>
                <a:cs typeface="Courier New"/>
              </a:rPr>
              <a:t>print</a:t>
            </a:r>
            <a:endParaRPr sz="4800" spc="-1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9" y="1786382"/>
            <a:ext cx="3655060" cy="3808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indent="-91440">
              <a:lnSpc>
                <a:spcPts val="2810"/>
              </a:lnSpc>
              <a:spcBef>
                <a:spcPts val="10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return only has meaning</a:t>
            </a:r>
            <a:endParaRPr sz="2600" spc="-100">
              <a:latin typeface="Arial"/>
              <a:cs typeface="Arial"/>
            </a:endParaRPr>
          </a:p>
          <a:p>
            <a:pPr marL="104139">
              <a:lnSpc>
                <a:spcPts val="2810"/>
              </a:lnSpc>
            </a:pP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inside </a:t>
            </a:r>
            <a:r>
              <a:rPr sz="2600" spc="-100" dirty="0">
                <a:latin typeface="Arial"/>
                <a:cs typeface="Arial"/>
              </a:rPr>
              <a:t>a function</a:t>
            </a:r>
            <a:endParaRPr sz="2600" spc="-100">
              <a:latin typeface="Arial"/>
              <a:cs typeface="Arial"/>
            </a:endParaRPr>
          </a:p>
          <a:p>
            <a:pPr marL="104139" marR="27305" indent="-91440">
              <a:lnSpc>
                <a:spcPts val="2500"/>
              </a:lnSpc>
              <a:spcBef>
                <a:spcPts val="137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only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one </a:t>
            </a:r>
            <a:r>
              <a:rPr sz="2600" spc="-100" dirty="0">
                <a:latin typeface="Arial"/>
                <a:cs typeface="Arial"/>
              </a:rPr>
              <a:t>return executed  inside a function</a:t>
            </a:r>
            <a:endParaRPr sz="2600" spc="-100">
              <a:latin typeface="Arial"/>
              <a:cs typeface="Arial"/>
            </a:endParaRPr>
          </a:p>
          <a:p>
            <a:pPr marL="104139" marR="5080" indent="-91440">
              <a:lnSpc>
                <a:spcPts val="2500"/>
              </a:lnSpc>
              <a:spcBef>
                <a:spcPts val="139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code inside function but  after return statement not  executed</a:t>
            </a:r>
            <a:endParaRPr sz="2600" spc="-100">
              <a:latin typeface="Arial"/>
              <a:cs typeface="Arial"/>
            </a:endParaRPr>
          </a:p>
          <a:p>
            <a:pPr marL="104139" marR="208915" indent="-91440">
              <a:lnSpc>
                <a:spcPct val="80000"/>
              </a:lnSpc>
              <a:spcBef>
                <a:spcPts val="141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has a value associated  with it,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given to function  caller</a:t>
            </a:r>
            <a:endParaRPr sz="2600" spc="-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xfrm>
            <a:off x="4755641" y="1818385"/>
            <a:ext cx="3915409" cy="4193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indent="-91440">
              <a:lnSpc>
                <a:spcPts val="2965"/>
              </a:lnSpc>
              <a:spcBef>
                <a:spcPts val="10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kern="1200" spc="-100" dirty="0"/>
              <a:t>print can be used </a:t>
            </a:r>
            <a:r>
              <a:rPr b="1" kern="1200" spc="-100" dirty="0">
                <a:solidFill>
                  <a:srgbClr val="C00000"/>
                </a:solidFill>
                <a:latin typeface="Arial Black"/>
                <a:cs typeface="Arial Black"/>
              </a:rPr>
              <a:t>outside</a:t>
            </a:r>
          </a:p>
          <a:p>
            <a:pPr marL="104139">
              <a:lnSpc>
                <a:spcPts val="2965"/>
              </a:lnSpc>
            </a:pPr>
            <a:r>
              <a:rPr kern="1200" spc="-100" dirty="0"/>
              <a:t>functions</a:t>
            </a:r>
          </a:p>
          <a:p>
            <a:pPr marL="104139" marR="13970" indent="-91440">
              <a:lnSpc>
                <a:spcPts val="2810"/>
              </a:lnSpc>
              <a:spcBef>
                <a:spcPts val="143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kern="1200" spc="-100" dirty="0"/>
              <a:t>can execute </a:t>
            </a:r>
            <a:r>
              <a:rPr b="1" kern="1200" spc="-100" dirty="0">
                <a:solidFill>
                  <a:srgbClr val="C00000"/>
                </a:solidFill>
                <a:latin typeface="Arial Black"/>
                <a:cs typeface="Arial Black"/>
              </a:rPr>
              <a:t>many </a:t>
            </a:r>
            <a:r>
              <a:rPr kern="1200" spc="-100" dirty="0"/>
              <a:t>print  statements inside a function</a:t>
            </a:r>
          </a:p>
          <a:p>
            <a:pPr marL="104139" marR="5080" indent="-91440">
              <a:lnSpc>
                <a:spcPts val="2810"/>
              </a:lnSpc>
              <a:spcBef>
                <a:spcPts val="13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kern="1200" spc="-100" dirty="0"/>
              <a:t>code inside function can be  executed after a print  statement</a:t>
            </a:r>
          </a:p>
          <a:p>
            <a:pPr marL="104139" marR="34290" indent="-91440">
              <a:lnSpc>
                <a:spcPts val="2810"/>
              </a:lnSpc>
              <a:spcBef>
                <a:spcPts val="140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kern="1200" spc="-100" dirty="0"/>
              <a:t>has a value associated with  it, </a:t>
            </a:r>
            <a:r>
              <a:rPr b="1" kern="1200" spc="-100" dirty="0">
                <a:solidFill>
                  <a:srgbClr val="C00000"/>
                </a:solidFill>
                <a:latin typeface="Arial Black"/>
                <a:cs typeface="Arial Black"/>
              </a:rPr>
              <a:t>outputted </a:t>
            </a:r>
            <a:r>
              <a:rPr kern="1200" spc="-100" dirty="0"/>
              <a:t>to the console</a:t>
            </a:r>
          </a:p>
        </p:txBody>
      </p:sp>
      <p:sp>
        <p:nvSpPr>
          <p:cNvPr id="6" name="object 6"/>
          <p:cNvSpPr/>
          <p:nvPr/>
        </p:nvSpPr>
        <p:spPr>
          <a:xfrm>
            <a:off x="4543425" y="1845945"/>
            <a:ext cx="0" cy="4023360"/>
          </a:xfrm>
          <a:custGeom>
            <a:avLst/>
            <a:gdLst/>
            <a:ahLst/>
            <a:cxnLst/>
            <a:rect l="l" t="t" r="r" b="b"/>
            <a:pathLst>
              <a:path h="4023360">
                <a:moveTo>
                  <a:pt x="0" y="0"/>
                </a:moveTo>
                <a:lnTo>
                  <a:pt x="0" y="4023360"/>
                </a:lnTo>
              </a:path>
            </a:pathLst>
          </a:custGeom>
          <a:ln w="1295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144009" y="6645275"/>
            <a:ext cx="85852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0" dirty="0"/>
              <a:t>6.0001 LECTURE 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9147" y="6637845"/>
            <a:ext cx="16129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050" spc="-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4" name="object 4"/>
          <p:cNvSpPr txBox="1"/>
          <p:nvPr/>
        </p:nvSpPr>
        <p:spPr>
          <a:xfrm>
            <a:off x="810259" y="1679849"/>
            <a:ext cx="5502275" cy="269811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structuring programs and hiding details</a:t>
            </a:r>
          </a:p>
          <a:p>
            <a:pPr marL="238125" indent="-225425">
              <a:lnSpc>
                <a:spcPct val="100000"/>
              </a:lnSpc>
              <a:spcBef>
                <a:spcPts val="108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functions</a:t>
            </a:r>
          </a:p>
          <a:p>
            <a:pPr marL="238125" indent="-225425">
              <a:lnSpc>
                <a:spcPct val="100000"/>
              </a:lnSpc>
              <a:spcBef>
                <a:spcPts val="108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specifications</a:t>
            </a:r>
          </a:p>
          <a:p>
            <a:pPr marL="238125" indent="-225425">
              <a:lnSpc>
                <a:spcPct val="100000"/>
              </a:lnSpc>
              <a:spcBef>
                <a:spcPts val="105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keywords: </a:t>
            </a:r>
            <a:r>
              <a:rPr sz="2600" spc="-100" dirty="0">
                <a:latin typeface="Courier New"/>
                <a:cs typeface="Courier New"/>
              </a:rPr>
              <a:t>return </a:t>
            </a:r>
            <a:r>
              <a:rPr sz="2600" spc="-100" dirty="0">
                <a:latin typeface="Arial"/>
                <a:cs typeface="Arial"/>
              </a:rPr>
              <a:t>vs </a:t>
            </a:r>
            <a:r>
              <a:rPr sz="2600" spc="-100" dirty="0">
                <a:latin typeface="Courier New"/>
                <a:cs typeface="Courier New"/>
              </a:rPr>
              <a:t>print</a:t>
            </a:r>
          </a:p>
          <a:p>
            <a:pPr marL="238125" indent="-225425">
              <a:lnSpc>
                <a:spcPct val="100000"/>
              </a:lnSpc>
              <a:spcBef>
                <a:spcPts val="111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scope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685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and value to user? Explain in terms of needs </a:t>
            </a:r>
            <a:r>
              <a:rPr lang="en-US" smtClean="0"/>
              <a:t>and capabilities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917" y="818483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350" y="183018"/>
            <a:ext cx="28714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u="none" kern="1200" spc="-100" dirty="0" smtClean="0"/>
              <a:t>MODULES</a:t>
            </a:r>
            <a:endParaRPr sz="4000" u="none" kern="1200" spc="-1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144009" y="6645275"/>
            <a:ext cx="85852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0" dirty="0"/>
              <a:t>6.0001 LECTURE 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156447" y="6637845"/>
            <a:ext cx="18669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95"/>
              </a:lnSpc>
            </a:pPr>
            <a:fld id="{81D60167-4931-47E6-BA6A-407CBD079E47}" type="slidenum">
              <a:rPr spc="-100" dirty="0"/>
              <a:t>20</a:t>
            </a:fld>
            <a:endParaRPr spc="-100"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685800"/>
            <a:ext cx="8013051" cy="6354304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lang="en-US" sz="2600" spc="-100" dirty="0" smtClean="0">
                <a:latin typeface="Arial"/>
                <a:cs typeface="Arial"/>
              </a:rPr>
              <a:t>Each python file (</a:t>
            </a:r>
            <a:r>
              <a:rPr lang="en-US" sz="2600" spc="-100" dirty="0" err="1" smtClean="0">
                <a:latin typeface="Arial"/>
                <a:cs typeface="Arial"/>
              </a:rPr>
              <a:t>xyz.py</a:t>
            </a:r>
            <a:r>
              <a:rPr lang="en-US" sz="2600" spc="-100" dirty="0" smtClean="0">
                <a:latin typeface="Arial"/>
                <a:cs typeface="Arial"/>
              </a:rPr>
              <a:t>) is a </a:t>
            </a:r>
            <a:r>
              <a:rPr lang="en-US" sz="2600" b="1" i="1" spc="-100" dirty="0" smtClean="0">
                <a:latin typeface="Arial"/>
                <a:cs typeface="Arial"/>
              </a:rPr>
              <a:t>module</a:t>
            </a:r>
          </a:p>
          <a:p>
            <a:pPr marL="104139" indent="-91440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lang="en-US" sz="2400" spc="-100" dirty="0" smtClean="0">
                <a:latin typeface="Arial"/>
                <a:cs typeface="Arial"/>
              </a:rPr>
              <a:t>can define variables, functions, types in a module</a:t>
            </a:r>
          </a:p>
          <a:p>
            <a:pPr marL="104139" indent="-91440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lang="en-US" sz="2400" spc="-100" dirty="0" smtClean="0">
                <a:latin typeface="Arial"/>
                <a:cs typeface="Arial"/>
              </a:rPr>
              <a:t>can modify the value of values in a module</a:t>
            </a:r>
          </a:p>
          <a:p>
            <a:pPr marL="104139" indent="-91440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lang="en-US" sz="2400" spc="-100" dirty="0" smtClean="0">
                <a:latin typeface="Arial"/>
                <a:cs typeface="Arial"/>
              </a:rPr>
              <a:t>Import modules using the ‘import’ keyword, one of two ways:</a:t>
            </a:r>
          </a:p>
          <a:p>
            <a:pPr marL="12699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00" dirty="0" smtClean="0">
                <a:latin typeface="Courier" charset="0"/>
                <a:ea typeface="Courier" charset="0"/>
                <a:cs typeface="Courier" charset="0"/>
              </a:rPr>
              <a:t>import xyz</a:t>
            </a:r>
          </a:p>
          <a:p>
            <a:pPr marL="12699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00" dirty="0" err="1" smtClean="0">
                <a:latin typeface="Courier" charset="0"/>
                <a:ea typeface="Courier" charset="0"/>
                <a:cs typeface="Courier" charset="0"/>
              </a:rPr>
              <a:t>xyz.stuff</a:t>
            </a:r>
            <a:r>
              <a:rPr lang="en-US" sz="2400" spc="-100" dirty="0" smtClean="0">
                <a:latin typeface="Courier" charset="0"/>
                <a:ea typeface="Courier" charset="0"/>
                <a:cs typeface="Courier" charset="0"/>
              </a:rPr>
              <a:t> = 23</a:t>
            </a:r>
          </a:p>
          <a:p>
            <a:pPr marL="104139" indent="-91440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lang="en-US" sz="2400" spc="-100" dirty="0" smtClean="0">
                <a:latin typeface="Arial"/>
                <a:cs typeface="Arial"/>
              </a:rPr>
              <a:t>Or import into current namespace, caveat is have to use ‘global’ keyword to modify. Be careful of name collisions, error prone.</a:t>
            </a:r>
          </a:p>
          <a:p>
            <a:pPr marL="12699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00" dirty="0" smtClean="0">
                <a:latin typeface="Courier" charset="0"/>
                <a:ea typeface="Courier" charset="0"/>
                <a:cs typeface="Courier" charset="0"/>
              </a:rPr>
              <a:t>from xyz import *</a:t>
            </a:r>
            <a:endParaRPr lang="en-US" sz="2400" spc="-100" dirty="0">
              <a:latin typeface="Courier" charset="0"/>
              <a:ea typeface="Courier" charset="0"/>
              <a:cs typeface="Courier" charset="0"/>
            </a:endParaRPr>
          </a:p>
          <a:p>
            <a:pPr marL="12699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00" dirty="0" smtClean="0">
                <a:latin typeface="Courier" charset="0"/>
                <a:ea typeface="Courier" charset="0"/>
                <a:cs typeface="Courier" charset="0"/>
              </a:rPr>
              <a:t>def foo():</a:t>
            </a:r>
          </a:p>
          <a:p>
            <a:pPr marL="12699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spc="-100" dirty="0" smtClean="0">
                <a:latin typeface="Courier" charset="0"/>
                <a:ea typeface="Courier" charset="0"/>
                <a:cs typeface="Courier" charset="0"/>
              </a:rPr>
              <a:t>  global stuff; </a:t>
            </a:r>
          </a:p>
          <a:p>
            <a:pPr marL="12699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spc="-100" dirty="0" smtClean="0">
                <a:latin typeface="Courier" charset="0"/>
                <a:ea typeface="Courier" charset="0"/>
                <a:cs typeface="Courier" charset="0"/>
              </a:rPr>
              <a:t>  stuff = 23</a:t>
            </a:r>
          </a:p>
          <a:p>
            <a:pPr marL="355599" indent="-342900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buFont typeface="Arial" charset="0"/>
              <a:buChar char="•"/>
              <a:tabLst>
                <a:tab pos="238760" algn="l"/>
              </a:tabLst>
            </a:pPr>
            <a:r>
              <a:rPr lang="en-US" sz="2400" spc="-100" dirty="0" smtClean="0">
                <a:latin typeface="Arial"/>
                <a:cs typeface="Arial"/>
              </a:rPr>
              <a:t>Demo</a:t>
            </a:r>
            <a:endParaRPr lang="en-US" sz="2400" spc="-100" dirty="0">
              <a:latin typeface="Courier" charset="0"/>
              <a:ea typeface="Courier" charset="0"/>
              <a:cs typeface="Courier" charset="0"/>
            </a:endParaRPr>
          </a:p>
          <a:p>
            <a:pPr marL="104139" indent="-9144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endParaRPr lang="en-US" sz="2400" spc="-100" dirty="0" smtClean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0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" y="228600"/>
            <a:ext cx="8991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HOW DO WE WRITE </a:t>
            </a:r>
            <a:r>
              <a:rPr lang="en-US" sz="4000" u="none" kern="1200" spc="-100" dirty="0" smtClean="0"/>
              <a:t>Complex Programs</a:t>
            </a:r>
            <a:r>
              <a:rPr sz="4000" u="none" kern="1200" spc="-100" dirty="0" smtClean="0"/>
              <a:t>?</a:t>
            </a:r>
            <a:endParaRPr sz="4000" u="none" kern="1200" spc="-1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144009" y="6645275"/>
            <a:ext cx="85852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0" dirty="0"/>
              <a:t>6.0001 LECTURE 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24266" y="6575107"/>
            <a:ext cx="118745" cy="203902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"/>
                <a:cs typeface="Arial"/>
              </a:rPr>
              <a:t>3</a:t>
            </a:fld>
            <a:endParaRPr sz="1050" spc="-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9" y="1818385"/>
            <a:ext cx="724408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0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so far…</a:t>
            </a:r>
          </a:p>
          <a:p>
            <a:pPr marL="464820" lvl="1" indent="-251460">
              <a:lnSpc>
                <a:spcPct val="100000"/>
              </a:lnSpc>
              <a:spcBef>
                <a:spcPts val="125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covered language </a:t>
            </a:r>
            <a:r>
              <a:rPr sz="2400" spc="-100" dirty="0" smtClean="0">
                <a:latin typeface="Arial"/>
                <a:cs typeface="Arial"/>
              </a:rPr>
              <a:t>mechanisms</a:t>
            </a:r>
            <a:endParaRPr lang="en-US" sz="2400" spc="-100" dirty="0" smtClean="0">
              <a:latin typeface="Arial"/>
              <a:cs typeface="Arial"/>
            </a:endParaRPr>
          </a:p>
          <a:p>
            <a:pPr marL="464820" lvl="1" indent="-251460">
              <a:lnSpc>
                <a:spcPct val="100000"/>
              </a:lnSpc>
              <a:spcBef>
                <a:spcPts val="125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lang="en-US" sz="2400" spc="-100" dirty="0">
                <a:latin typeface="Arial"/>
                <a:cs typeface="Arial"/>
              </a:rPr>
              <a:t>e</a:t>
            </a:r>
            <a:r>
              <a:rPr lang="en-US" sz="2400" spc="-100" dirty="0" smtClean="0">
                <a:latin typeface="Arial"/>
                <a:cs typeface="Arial"/>
              </a:rPr>
              <a:t>xpressions and control flow</a:t>
            </a:r>
          </a:p>
          <a:p>
            <a:pPr marL="464820" lvl="1" indent="-251460">
              <a:lnSpc>
                <a:spcPct val="100000"/>
              </a:lnSpc>
              <a:spcBef>
                <a:spcPts val="125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lang="en-US" sz="2400" spc="-100" dirty="0" smtClean="0">
                <a:latin typeface="Arial"/>
                <a:cs typeface="Arial"/>
              </a:rPr>
              <a:t>good for basic tasks, but how to represent complex ideas? </a:t>
            </a:r>
            <a:endParaRPr sz="2400" spc="-100" dirty="0">
              <a:latin typeface="Arial"/>
              <a:cs typeface="Arial"/>
            </a:endParaRPr>
          </a:p>
          <a:p>
            <a:pPr marL="396240" lvl="1" indent="-182880">
              <a:lnSpc>
                <a:spcPct val="100000"/>
              </a:lnSpc>
              <a:spcBef>
                <a:spcPts val="315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 smtClean="0">
                <a:latin typeface="Arial"/>
                <a:cs typeface="Arial"/>
              </a:rPr>
              <a:t>messy </a:t>
            </a:r>
            <a:r>
              <a:rPr sz="2400" spc="-100" dirty="0">
                <a:latin typeface="Arial"/>
                <a:cs typeface="Arial"/>
              </a:rPr>
              <a:t>for larger problems</a:t>
            </a:r>
          </a:p>
          <a:p>
            <a:pPr marL="396240" lvl="1" indent="-182880">
              <a:lnSpc>
                <a:spcPct val="100000"/>
              </a:lnSpc>
              <a:spcBef>
                <a:spcPts val="31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hard to keep track of </a:t>
            </a:r>
            <a:r>
              <a:rPr sz="2400" spc="-100" dirty="0" smtClean="0">
                <a:latin typeface="Arial"/>
                <a:cs typeface="Arial"/>
              </a:rPr>
              <a:t>details</a:t>
            </a:r>
            <a:endParaRPr lang="en-US" sz="2400" spc="-100" dirty="0" smtClean="0">
              <a:latin typeface="Arial"/>
              <a:cs typeface="Arial"/>
            </a:endParaRPr>
          </a:p>
          <a:p>
            <a:pPr indent="-243840">
              <a:spcBef>
                <a:spcPts val="31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lang="en-US" sz="2400" spc="-100" dirty="0" smtClean="0">
                <a:latin typeface="Arial"/>
                <a:cs typeface="Arial"/>
              </a:rPr>
              <a:t>Now introduce functions and modules</a:t>
            </a:r>
            <a:endParaRPr lang="en-US" sz="2400" spc="-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914146"/>
            <a:ext cx="7099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kern="1200" spc="-100" dirty="0"/>
              <a:t>GOOD PROGRAMMING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144009" y="6645275"/>
            <a:ext cx="85852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0" dirty="0"/>
              <a:t>6.0001 LECTURE 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24266" y="6575107"/>
            <a:ext cx="118745" cy="203902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sz="1050" spc="-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9" y="1679849"/>
            <a:ext cx="7559040" cy="2022348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more code not necessarily a good thing</a:t>
            </a:r>
          </a:p>
          <a:p>
            <a:pPr marL="104139" indent="-91440">
              <a:lnSpc>
                <a:spcPct val="100000"/>
              </a:lnSpc>
              <a:spcBef>
                <a:spcPts val="104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 smtClean="0">
                <a:latin typeface="Arial"/>
                <a:cs typeface="Arial"/>
              </a:rPr>
              <a:t>introduce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functions</a:t>
            </a:r>
            <a:endParaRPr sz="2600" spc="-100" dirty="0">
              <a:latin typeface="Arial Black"/>
              <a:cs typeface="Arial Black"/>
            </a:endParaRPr>
          </a:p>
          <a:p>
            <a:pPr marL="104139" indent="-91440">
              <a:lnSpc>
                <a:spcPct val="100000"/>
              </a:lnSpc>
              <a:spcBef>
                <a:spcPts val="10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mechanism to achieve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decomposition </a:t>
            </a:r>
            <a:r>
              <a:rPr sz="2600" spc="-100" dirty="0">
                <a:latin typeface="Arial"/>
                <a:cs typeface="Arial"/>
              </a:rPr>
              <a:t>and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abstraction</a:t>
            </a:r>
            <a:endParaRPr sz="2600" spc="-1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914146"/>
            <a:ext cx="7023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EXAMPLE  – PROJECTOR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144009" y="6645275"/>
            <a:ext cx="85852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0" dirty="0"/>
              <a:t>6.0001 LECTURE 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24266" y="6575107"/>
            <a:ext cx="118745" cy="203902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"/>
                <a:cs typeface="Arial"/>
              </a:rPr>
              <a:t>5</a:t>
            </a:fld>
            <a:endParaRPr sz="1050" spc="-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9" y="1679849"/>
            <a:ext cx="7471409" cy="430212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a projector is a black box</a:t>
            </a:r>
          </a:p>
          <a:p>
            <a:pPr marL="104139" indent="-91440">
              <a:lnSpc>
                <a:spcPct val="100000"/>
              </a:lnSpc>
              <a:spcBef>
                <a:spcPts val="108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don’t know how it works</a:t>
            </a:r>
          </a:p>
          <a:p>
            <a:pPr marL="104139" indent="-91440">
              <a:lnSpc>
                <a:spcPct val="100000"/>
              </a:lnSpc>
              <a:spcBef>
                <a:spcPts val="108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know the interface: input/output</a:t>
            </a:r>
          </a:p>
          <a:p>
            <a:pPr marL="104139" marR="520065" indent="-91440">
              <a:lnSpc>
                <a:spcPts val="2810"/>
              </a:lnSpc>
              <a:spcBef>
                <a:spcPts val="144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connect any electronic to it that can communicate  with that input</a:t>
            </a:r>
          </a:p>
          <a:p>
            <a:pPr marL="104139" indent="-91440">
              <a:lnSpc>
                <a:spcPts val="2965"/>
              </a:lnSpc>
              <a:spcBef>
                <a:spcPts val="104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black box somehow converts image from input source</a:t>
            </a:r>
          </a:p>
          <a:p>
            <a:pPr marL="104139">
              <a:lnSpc>
                <a:spcPts val="2965"/>
              </a:lnSpc>
            </a:pPr>
            <a:r>
              <a:rPr sz="2600" spc="-100" dirty="0">
                <a:latin typeface="Arial"/>
                <a:cs typeface="Arial"/>
              </a:rPr>
              <a:t>to a wall, magnifying it</a:t>
            </a:r>
          </a:p>
          <a:p>
            <a:pPr marL="104139" marR="933450" indent="-91440">
              <a:lnSpc>
                <a:spcPts val="2810"/>
              </a:lnSpc>
              <a:spcBef>
                <a:spcPts val="1440"/>
              </a:spcBef>
              <a:buClr>
                <a:srgbClr val="585858"/>
              </a:buClr>
              <a:buFont typeface="Arial"/>
              <a:buChar char="▪"/>
              <a:tabLst>
                <a:tab pos="238760" algn="l"/>
              </a:tabLst>
            </a:pP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ABSTRACTION IDEA</a:t>
            </a:r>
            <a:r>
              <a:rPr sz="2600" spc="-100" dirty="0">
                <a:latin typeface="Arial"/>
                <a:cs typeface="Arial"/>
              </a:rPr>
              <a:t>: do not need to know how  projector works to use 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271" y="1143000"/>
            <a:ext cx="8588729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+mj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381000"/>
            <a:ext cx="732256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>
                <a:latin typeface="+mj-lt"/>
              </a:rPr>
              <a:t>EXAMPLE  – PROJECTOR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144008" y="6046090"/>
            <a:ext cx="98640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0" dirty="0">
                <a:latin typeface="+mj-lt"/>
              </a:rPr>
              <a:t>6.0001 LECTURE 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24266" y="5975922"/>
            <a:ext cx="136433" cy="203902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+mj-lt"/>
                <a:cs typeface="Arial"/>
              </a:rPr>
              <a:t>6</a:t>
            </a:fld>
            <a:endParaRPr sz="1050" spc="-100"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9" y="1219200"/>
            <a:ext cx="8105141" cy="2746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indent="-91440">
              <a:lnSpc>
                <a:spcPts val="2965"/>
              </a:lnSpc>
              <a:spcBef>
                <a:spcPts val="10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+mj-lt"/>
                <a:cs typeface="Arial"/>
              </a:rPr>
              <a:t>projecting large image </a:t>
            </a:r>
            <a:r>
              <a:rPr lang="en-US" sz="2600" spc="-100" dirty="0" smtClean="0">
                <a:latin typeface="+mj-lt"/>
                <a:cs typeface="Arial"/>
              </a:rPr>
              <a:t>is </a:t>
            </a:r>
            <a:r>
              <a:rPr sz="2600" spc="-100" dirty="0" smtClean="0">
                <a:latin typeface="+mj-lt"/>
                <a:cs typeface="Arial"/>
              </a:rPr>
              <a:t>decomposed </a:t>
            </a:r>
            <a:r>
              <a:rPr sz="2600" spc="-100" dirty="0">
                <a:latin typeface="+mj-lt"/>
                <a:cs typeface="Arial"/>
              </a:rPr>
              <a:t>into</a:t>
            </a:r>
          </a:p>
          <a:p>
            <a:pPr marL="104139">
              <a:lnSpc>
                <a:spcPts val="2965"/>
              </a:lnSpc>
            </a:pPr>
            <a:r>
              <a:rPr sz="2600" spc="-100" dirty="0">
                <a:latin typeface="+mj-lt"/>
                <a:cs typeface="Arial"/>
              </a:rPr>
              <a:t>separate tasks for separate projectors</a:t>
            </a:r>
          </a:p>
          <a:p>
            <a:pPr marL="104139" marR="520700" indent="-91440">
              <a:lnSpc>
                <a:spcPts val="2810"/>
              </a:lnSpc>
              <a:spcBef>
                <a:spcPts val="143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+mj-lt"/>
                <a:cs typeface="Arial"/>
              </a:rPr>
              <a:t>each projector takes input and produces separate  output</a:t>
            </a:r>
          </a:p>
          <a:p>
            <a:pPr marL="104139" indent="-91440">
              <a:lnSpc>
                <a:spcPct val="100000"/>
              </a:lnSpc>
              <a:spcBef>
                <a:spcPts val="104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+mj-lt"/>
                <a:cs typeface="Arial"/>
              </a:rPr>
              <a:t>all projectors work together to produce larger image</a:t>
            </a:r>
          </a:p>
          <a:p>
            <a:pPr marL="104139" marR="900430" indent="-91440">
              <a:lnSpc>
                <a:spcPts val="2810"/>
              </a:lnSpc>
              <a:spcBef>
                <a:spcPts val="1440"/>
              </a:spcBef>
              <a:buClr>
                <a:srgbClr val="585858"/>
              </a:buClr>
              <a:buFont typeface="Arial"/>
              <a:buChar char="▪"/>
              <a:tabLst>
                <a:tab pos="238760" algn="l"/>
              </a:tabLst>
            </a:pPr>
            <a:r>
              <a:rPr sz="2600" b="1" spc="-100" dirty="0">
                <a:solidFill>
                  <a:srgbClr val="C00000"/>
                </a:solidFill>
                <a:latin typeface="+mj-lt"/>
                <a:cs typeface="Arial Black"/>
              </a:rPr>
              <a:t>DECOMPOSITION IDEA</a:t>
            </a:r>
            <a:r>
              <a:rPr sz="2600" spc="-100" dirty="0">
                <a:latin typeface="+mj-lt"/>
                <a:cs typeface="Arial"/>
              </a:rPr>
              <a:t>: different devices work  together to achieve an end goal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351" b="35135"/>
          <a:stretch/>
        </p:blipFill>
        <p:spPr>
          <a:xfrm>
            <a:off x="4470198" y="3657600"/>
            <a:ext cx="4343400" cy="28559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001" y="901446"/>
            <a:ext cx="641794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APPLY  THESE CONCEPTS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144009" y="6645275"/>
            <a:ext cx="85852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0" dirty="0"/>
              <a:t>6.0001 LECTURE 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24266" y="6575107"/>
            <a:ext cx="118745" cy="203902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"/>
                <a:cs typeface="Arial"/>
              </a:rPr>
              <a:t>7</a:t>
            </a:fld>
            <a:endParaRPr sz="1050" spc="-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2800" y="2469895"/>
            <a:ext cx="49841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0" dirty="0">
                <a:latin typeface="Arial"/>
                <a:cs typeface="Arial"/>
              </a:rPr>
              <a:t>TO PROGRAMMING!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0259" y="1617567"/>
            <a:ext cx="7560565" cy="120555"/>
          </a:xfrm>
          <a:custGeom>
            <a:avLst/>
            <a:gdLst/>
            <a:ahLst/>
            <a:cxnLst/>
            <a:rect l="l" t="t" r="r" b="b"/>
            <a:pathLst>
              <a:path w="3122929">
                <a:moveTo>
                  <a:pt x="0" y="0"/>
                </a:moveTo>
                <a:lnTo>
                  <a:pt x="3122676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291845"/>
            <a:ext cx="600265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CREATE  STRUCTURE </a:t>
            </a:r>
            <a:r>
              <a:rPr sz="4000" u="none" kern="1200" spc="-100" dirty="0" smtClean="0"/>
              <a:t>with</a:t>
            </a:r>
            <a:r>
              <a:rPr lang="en-US" sz="4000" u="none" kern="1200" spc="-100" dirty="0" smtClean="0"/>
              <a:t> DECOMPOSITION</a:t>
            </a:r>
            <a:endParaRPr sz="4000" u="none" kern="1200" spc="-1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144009" y="6645275"/>
            <a:ext cx="85852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0" dirty="0"/>
              <a:t>6.0001 LECTURE 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24266" y="6575107"/>
            <a:ext cx="118745" cy="203902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1050" spc="-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8" y="1679849"/>
            <a:ext cx="8028941" cy="3674083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in projector example, separate devices</a:t>
            </a:r>
          </a:p>
          <a:p>
            <a:pPr marL="238125" indent="-225425">
              <a:lnSpc>
                <a:spcPct val="100000"/>
              </a:lnSpc>
              <a:spcBef>
                <a:spcPts val="108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in programming, divide code into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modules</a:t>
            </a:r>
            <a:endParaRPr sz="2600" spc="-100" dirty="0">
              <a:latin typeface="Arial Black"/>
              <a:cs typeface="Arial Black"/>
            </a:endParaRPr>
          </a:p>
          <a:p>
            <a:pPr marL="464820" lvl="1" indent="-251460">
              <a:lnSpc>
                <a:spcPct val="100000"/>
              </a:lnSpc>
              <a:spcBef>
                <a:spcPts val="12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are </a:t>
            </a:r>
            <a:r>
              <a:rPr sz="2400" b="1" spc="-100" dirty="0">
                <a:latin typeface="Arial Black"/>
                <a:cs typeface="Arial Black"/>
              </a:rPr>
              <a:t>self-contained</a:t>
            </a:r>
            <a:endParaRPr sz="2400" spc="-100" dirty="0">
              <a:latin typeface="Arial Black"/>
              <a:cs typeface="Arial Black"/>
            </a:endParaRPr>
          </a:p>
          <a:p>
            <a:pPr marL="464820" lvl="1" indent="-251460">
              <a:lnSpc>
                <a:spcPct val="100000"/>
              </a:lnSpc>
              <a:spcBef>
                <a:spcPts val="31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used to </a:t>
            </a:r>
            <a:r>
              <a:rPr sz="2400" b="1" spc="-100" dirty="0">
                <a:latin typeface="Arial Black"/>
                <a:cs typeface="Arial Black"/>
              </a:rPr>
              <a:t>break up </a:t>
            </a:r>
            <a:r>
              <a:rPr sz="2400" spc="-100" dirty="0">
                <a:latin typeface="Arial"/>
                <a:cs typeface="Arial"/>
              </a:rPr>
              <a:t>code</a:t>
            </a:r>
          </a:p>
          <a:p>
            <a:pPr marL="464820" lvl="1" indent="-251460">
              <a:lnSpc>
                <a:spcPct val="100000"/>
              </a:lnSpc>
              <a:spcBef>
                <a:spcPts val="309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intended to be </a:t>
            </a:r>
            <a:r>
              <a:rPr sz="2400" b="1" spc="-100" dirty="0" smtClean="0">
                <a:latin typeface="Arial Black"/>
                <a:cs typeface="Arial Black"/>
              </a:rPr>
              <a:t>reusable</a:t>
            </a:r>
            <a:r>
              <a:rPr lang="en-US" sz="2400" b="1" spc="-100" dirty="0" smtClean="0">
                <a:latin typeface="Arial Black"/>
                <a:cs typeface="Arial Black"/>
              </a:rPr>
              <a:t> ?Explain?</a:t>
            </a:r>
            <a:endParaRPr sz="2400" spc="-100" dirty="0">
              <a:latin typeface="Arial Black"/>
              <a:cs typeface="Arial Black"/>
            </a:endParaRPr>
          </a:p>
          <a:p>
            <a:pPr marL="464820" lvl="1" indent="-251460">
              <a:lnSpc>
                <a:spcPct val="100000"/>
              </a:lnSpc>
              <a:spcBef>
                <a:spcPts val="31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keep code </a:t>
            </a:r>
            <a:r>
              <a:rPr sz="2400" b="1" spc="-100" dirty="0">
                <a:latin typeface="Arial Black"/>
                <a:cs typeface="Arial Black"/>
              </a:rPr>
              <a:t>organized</a:t>
            </a:r>
            <a:endParaRPr sz="2400" spc="-100" dirty="0">
              <a:latin typeface="Arial Black"/>
              <a:cs typeface="Arial Black"/>
            </a:endParaRPr>
          </a:p>
          <a:p>
            <a:pPr marL="464820" lvl="1" indent="-251460">
              <a:lnSpc>
                <a:spcPct val="100000"/>
              </a:lnSpc>
              <a:spcBef>
                <a:spcPts val="309"/>
              </a:spcBef>
              <a:buClr>
                <a:srgbClr val="585858"/>
              </a:buClr>
              <a:buFont typeface="Arial"/>
              <a:buChar char="•"/>
              <a:tabLst>
                <a:tab pos="464820" algn="l"/>
                <a:tab pos="465455" algn="l"/>
              </a:tabLst>
            </a:pPr>
            <a:r>
              <a:rPr sz="2400" b="1" spc="-100" dirty="0">
                <a:latin typeface="Arial Black"/>
                <a:cs typeface="Arial Black"/>
              </a:rPr>
              <a:t>keep </a:t>
            </a:r>
            <a:r>
              <a:rPr sz="2400" b="1" spc="-100" dirty="0" smtClean="0">
                <a:latin typeface="Arial Black"/>
                <a:cs typeface="Arial Black"/>
              </a:rPr>
              <a:t>code </a:t>
            </a:r>
            <a:r>
              <a:rPr sz="2400" b="1" spc="-100" dirty="0">
                <a:latin typeface="Arial Black"/>
                <a:cs typeface="Arial Black"/>
              </a:rPr>
              <a:t>coherent</a:t>
            </a:r>
            <a:endParaRPr sz="2400" spc="-100" dirty="0">
              <a:latin typeface="Arial Black"/>
              <a:cs typeface="Arial Black"/>
            </a:endParaRPr>
          </a:p>
          <a:p>
            <a:pPr marL="238125" indent="-225425">
              <a:lnSpc>
                <a:spcPct val="100000"/>
              </a:lnSpc>
              <a:spcBef>
                <a:spcPts val="127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this lecture, achieve decomposition with </a:t>
            </a:r>
            <a:r>
              <a:rPr sz="2600" b="1" spc="-100" dirty="0" smtClean="0">
                <a:solidFill>
                  <a:srgbClr val="C00000"/>
                </a:solidFill>
                <a:latin typeface="Arial Black"/>
                <a:cs typeface="Arial Black"/>
              </a:rPr>
              <a:t>functions</a:t>
            </a:r>
            <a:endParaRPr sz="2600" spc="-100" dirty="0"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9350" y="12287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38121"/>
            <a:ext cx="8001000" cy="80263"/>
          </a:xfrm>
          <a:custGeom>
            <a:avLst/>
            <a:gdLst/>
            <a:ahLst/>
            <a:cxnLst/>
            <a:rect l="l" t="t" r="r" b="b"/>
            <a:pathLst>
              <a:path w="3122929">
                <a:moveTo>
                  <a:pt x="0" y="0"/>
                </a:moveTo>
                <a:lnTo>
                  <a:pt x="3122676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8900" y="161857"/>
            <a:ext cx="74041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u="none" kern="1200" spc="-100" dirty="0" smtClean="0"/>
              <a:t>Focus on important functionality by using Abstraction</a:t>
            </a:r>
            <a:endParaRPr sz="4000" u="none" kern="1200" spc="-1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144009" y="6645275"/>
            <a:ext cx="1189866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0" dirty="0"/>
              <a:t>6.0001 LECTURE 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9147" y="6637845"/>
            <a:ext cx="22354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050" spc="-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9" y="1818385"/>
            <a:ext cx="8257541" cy="2962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5425">
              <a:lnSpc>
                <a:spcPts val="2965"/>
              </a:lnSpc>
              <a:spcBef>
                <a:spcPts val="10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in projector example, instructions for how to use it are</a:t>
            </a:r>
          </a:p>
          <a:p>
            <a:pPr marL="104139">
              <a:lnSpc>
                <a:spcPts val="2965"/>
              </a:lnSpc>
            </a:pPr>
            <a:r>
              <a:rPr sz="2600" spc="-100" dirty="0">
                <a:latin typeface="Arial"/>
                <a:cs typeface="Arial"/>
              </a:rPr>
              <a:t>sufficient, no need to know how to build one</a:t>
            </a:r>
          </a:p>
          <a:p>
            <a:pPr marL="238125" indent="-225425">
              <a:lnSpc>
                <a:spcPct val="100000"/>
              </a:lnSpc>
              <a:spcBef>
                <a:spcPts val="108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in programming, think of a piece of code as a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black box</a:t>
            </a:r>
            <a:endParaRPr sz="2600" spc="-100" dirty="0">
              <a:latin typeface="Arial Black"/>
              <a:cs typeface="Arial Black"/>
            </a:endParaRPr>
          </a:p>
          <a:p>
            <a:pPr marL="464820" lvl="1" indent="-251460">
              <a:lnSpc>
                <a:spcPct val="100000"/>
              </a:lnSpc>
              <a:spcBef>
                <a:spcPts val="31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lang="en-US" sz="2400" spc="-100" dirty="0" smtClean="0">
                <a:latin typeface="Arial"/>
                <a:cs typeface="Arial"/>
              </a:rPr>
              <a:t>If you </a:t>
            </a:r>
            <a:r>
              <a:rPr sz="2400" spc="-100" dirty="0" smtClean="0">
                <a:latin typeface="Arial"/>
                <a:cs typeface="Arial"/>
              </a:rPr>
              <a:t>do </a:t>
            </a:r>
            <a:r>
              <a:rPr sz="2400" spc="-100" dirty="0">
                <a:latin typeface="Arial"/>
                <a:cs typeface="Arial"/>
              </a:rPr>
              <a:t>not need </a:t>
            </a:r>
            <a:r>
              <a:rPr lang="en-US" sz="2400" spc="-100" dirty="0" smtClean="0">
                <a:latin typeface="Arial"/>
                <a:cs typeface="Arial"/>
              </a:rPr>
              <a:t>or want </a:t>
            </a:r>
            <a:r>
              <a:rPr sz="2400" spc="-100" dirty="0" smtClean="0">
                <a:latin typeface="Arial"/>
                <a:cs typeface="Arial"/>
              </a:rPr>
              <a:t>to </a:t>
            </a:r>
            <a:r>
              <a:rPr sz="2400" spc="-100" dirty="0">
                <a:latin typeface="Arial"/>
                <a:cs typeface="Arial"/>
              </a:rPr>
              <a:t>see </a:t>
            </a:r>
            <a:r>
              <a:rPr sz="2400" spc="-100" dirty="0" smtClean="0">
                <a:latin typeface="Arial"/>
                <a:cs typeface="Arial"/>
              </a:rPr>
              <a:t>details</a:t>
            </a:r>
            <a:r>
              <a:rPr lang="en-US" sz="2400" spc="-100" dirty="0" smtClean="0">
                <a:latin typeface="Arial"/>
                <a:cs typeface="Arial"/>
              </a:rPr>
              <a:t> not relevant to function</a:t>
            </a:r>
          </a:p>
          <a:p>
            <a:pPr marL="464820" lvl="1" indent="-251460">
              <a:lnSpc>
                <a:spcPct val="100000"/>
              </a:lnSpc>
              <a:spcBef>
                <a:spcPts val="31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endParaRPr lang="en-US" sz="2400" spc="-100" dirty="0">
              <a:latin typeface="Arial"/>
              <a:cs typeface="Arial"/>
            </a:endParaRPr>
          </a:p>
          <a:p>
            <a:pPr marL="7620" indent="-251460">
              <a:spcBef>
                <a:spcPts val="31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600" spc="-100" dirty="0" smtClean="0">
                <a:latin typeface="Arial"/>
                <a:cs typeface="Arial"/>
              </a:rPr>
              <a:t>achieve </a:t>
            </a:r>
            <a:r>
              <a:rPr sz="2600" spc="-100" dirty="0">
                <a:latin typeface="Arial"/>
                <a:cs typeface="Arial"/>
              </a:rPr>
              <a:t>abstraction with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function specifications </a:t>
            </a:r>
            <a:r>
              <a:rPr sz="2600" spc="-100" dirty="0">
                <a:latin typeface="Arial"/>
                <a:cs typeface="Arial"/>
              </a:rPr>
              <a:t>or</a:t>
            </a:r>
          </a:p>
          <a:p>
            <a:pPr marL="104139">
              <a:lnSpc>
                <a:spcPts val="2965"/>
              </a:lnSpc>
            </a:pP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docstrings</a:t>
            </a:r>
            <a:endParaRPr sz="2600" spc="-1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967</Words>
  <Application>Microsoft Macintosh PowerPoint</Application>
  <PresentationFormat>On-screen Show (4:3)</PresentationFormat>
  <Paragraphs>234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 Black</vt:lpstr>
      <vt:lpstr>Calibri</vt:lpstr>
      <vt:lpstr>Courier</vt:lpstr>
      <vt:lpstr>Courier New</vt:lpstr>
      <vt:lpstr>Times</vt:lpstr>
      <vt:lpstr>Arial</vt:lpstr>
      <vt:lpstr>Office Theme</vt:lpstr>
      <vt:lpstr>BASIC FUNCTIONS</vt:lpstr>
      <vt:lpstr>PowerPoint Presentation</vt:lpstr>
      <vt:lpstr>HOW DO WE WRITE Complex Programs?</vt:lpstr>
      <vt:lpstr>GOOD PROGRAMMING</vt:lpstr>
      <vt:lpstr>EXAMPLE  – PROJECTOR</vt:lpstr>
      <vt:lpstr>EXAMPLE  – PROJECTOR</vt:lpstr>
      <vt:lpstr>APPLY  THESE CONCEPTS</vt:lpstr>
      <vt:lpstr>CREATE  STRUCTURE with DECOMPOSITION</vt:lpstr>
      <vt:lpstr>Focus on important functionality by using Abstraction</vt:lpstr>
      <vt:lpstr>FUNCTIONS</vt:lpstr>
      <vt:lpstr>HOW TO  WRITE and CALL/INVOKE A FUNCTION</vt:lpstr>
      <vt:lpstr>IN THE  FUNCTION BODY</vt:lpstr>
      <vt:lpstr>VARIABLE SCOPE</vt:lpstr>
      <vt:lpstr>VARIABLE SCOPE</vt:lpstr>
      <vt:lpstr>VARIABLE SCOPE</vt:lpstr>
      <vt:lpstr>VARIABLE SCOPE</vt:lpstr>
      <vt:lpstr>VARIABLE SCOPE</vt:lpstr>
      <vt:lpstr>ONE  WARNING IF NO return STATEMENT </vt:lpstr>
      <vt:lpstr>return</vt:lpstr>
      <vt:lpstr>MODULES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MIT6_0001F16_Decomposition, Abstraction, Functions</dc:title>
  <dc:creator>Bell, Ana</dc:creator>
  <cp:lastModifiedBy>Andy Somogyi</cp:lastModifiedBy>
  <cp:revision>18</cp:revision>
  <dcterms:created xsi:type="dcterms:W3CDTF">2017-07-29T13:57:47Z</dcterms:created>
  <dcterms:modified xsi:type="dcterms:W3CDTF">2017-07-30T04:44:29Z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2017-07-29T00:00:00Z</vt:filetime>
  </property>
</Properties>
</file>