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95" r:id="rId3"/>
    <p:sldId id="296" r:id="rId4"/>
    <p:sldId id="297" r:id="rId5"/>
    <p:sldId id="298" r:id="rId6"/>
    <p:sldId id="299" r:id="rId7"/>
    <p:sldId id="300" r:id="rId8"/>
    <p:sldId id="301" r:id="rId9"/>
    <p:sldId id="302" r:id="rId10"/>
    <p:sldId id="303" r:id="rId11"/>
    <p:sldId id="305" r:id="rId12"/>
    <p:sldId id="304" r:id="rId13"/>
    <p:sldId id="306" r:id="rId14"/>
    <p:sldId id="307" r:id="rId15"/>
    <p:sldId id="308" r:id="rId16"/>
    <p:sldId id="309" r:id="rId17"/>
    <p:sldId id="310" r:id="rId18"/>
    <p:sldId id="311" r:id="rId19"/>
    <p:sldId id="312" r:id="rId20"/>
    <p:sldId id="313" r:id="rId21"/>
    <p:sldId id="314" r:id="rId22"/>
    <p:sldId id="315" r:id="rId23"/>
    <p:sldId id="316" r:id="rId24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82" autoAdjust="0"/>
    <p:restoredTop sz="94643"/>
  </p:normalViewPr>
  <p:slideViewPr>
    <p:cSldViewPr>
      <p:cViewPr>
        <p:scale>
          <a:sx n="100" d="100"/>
          <a:sy n="100" d="100"/>
        </p:scale>
        <p:origin x="1344" y="30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59275" cy="388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97538" y="0"/>
            <a:ext cx="4359275" cy="388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94EC7D-370E-B443-960C-302129F1F919}" type="datetimeFigureOut">
              <a:rPr lang="en-US" smtClean="0"/>
              <a:t>7/30/17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332163" y="971550"/>
            <a:ext cx="3394075" cy="2622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006475" y="3740150"/>
            <a:ext cx="8045450" cy="30607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7383463"/>
            <a:ext cx="435927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97538" y="7383463"/>
            <a:ext cx="435927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98CE54-8B40-3944-B776-FF0DF991B0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6733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54380" y="2409444"/>
            <a:ext cx="8549640" cy="16322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bg1"/>
                </a:solidFill>
                <a:latin typeface="Arial Unicode MS"/>
                <a:cs typeface="Arial Unicode MS"/>
              </a:defRPr>
            </a:lvl1pPr>
          </a:lstStyle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spc="-45" dirty="0"/>
              <a:t>6.0001 </a:t>
            </a:r>
            <a:r>
              <a:rPr spc="-145" dirty="0"/>
              <a:t>LECTURE</a:t>
            </a:r>
            <a:r>
              <a:rPr spc="-105" dirty="0"/>
              <a:t> </a:t>
            </a:r>
            <a:r>
              <a:rPr spc="-45" dirty="0"/>
              <a:t>6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7/30/17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50" b="0" i="0">
                <a:solidFill>
                  <a:schemeClr val="bg1"/>
                </a:solidFill>
                <a:latin typeface="Arial Unicode MS"/>
                <a:cs typeface="Arial Unicode MS"/>
              </a:defRPr>
            </a:lvl1pPr>
          </a:lstStyle>
          <a:p>
            <a:pPr marL="254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pc="-55" dirty="0"/>
              <a:t>‹#›</a:t>
            </a:fld>
            <a:endParaRPr spc="-5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 u="sng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chemeClr val="tx1"/>
                </a:solidFill>
                <a:latin typeface="Courier"/>
                <a:cs typeface="Courier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bg1"/>
                </a:solidFill>
                <a:latin typeface="Arial Unicode MS"/>
                <a:cs typeface="Arial Unicode MS"/>
              </a:defRPr>
            </a:lvl1pPr>
          </a:lstStyle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spc="-45" dirty="0"/>
              <a:t>6.0001 </a:t>
            </a:r>
            <a:r>
              <a:rPr spc="-145" dirty="0"/>
              <a:t>LECTURE</a:t>
            </a:r>
            <a:r>
              <a:rPr spc="-105" dirty="0"/>
              <a:t> </a:t>
            </a:r>
            <a:r>
              <a:rPr spc="-45" dirty="0"/>
              <a:t>6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7/30/17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50" b="0" i="0">
                <a:solidFill>
                  <a:schemeClr val="bg1"/>
                </a:solidFill>
                <a:latin typeface="Arial Unicode MS"/>
                <a:cs typeface="Arial Unicode MS"/>
              </a:defRPr>
            </a:lvl1pPr>
          </a:lstStyle>
          <a:p>
            <a:pPr marL="254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pc="-55" dirty="0"/>
              <a:t>‹#›</a:t>
            </a:fld>
            <a:endParaRPr spc="-5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 u="sng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267458" y="2305474"/>
            <a:ext cx="3149600" cy="40608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C00000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67274" y="2275781"/>
            <a:ext cx="4278630" cy="4361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Courier"/>
                <a:cs typeface="Courier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bg1"/>
                </a:solidFill>
                <a:latin typeface="Arial Unicode MS"/>
                <a:cs typeface="Arial Unicode MS"/>
              </a:defRPr>
            </a:lvl1pPr>
          </a:lstStyle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spc="-45" dirty="0"/>
              <a:t>6.0001 </a:t>
            </a:r>
            <a:r>
              <a:rPr spc="-145" dirty="0"/>
              <a:t>LECTURE</a:t>
            </a:r>
            <a:r>
              <a:rPr spc="-105" dirty="0"/>
              <a:t> </a:t>
            </a:r>
            <a:r>
              <a:rPr spc="-45" dirty="0"/>
              <a:t>6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7/30/17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50" b="0" i="0">
                <a:solidFill>
                  <a:schemeClr val="bg1"/>
                </a:solidFill>
                <a:latin typeface="Arial Unicode MS"/>
                <a:cs typeface="Arial Unicode MS"/>
              </a:defRPr>
            </a:lvl1pPr>
          </a:lstStyle>
          <a:p>
            <a:pPr marL="254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pc="-55" dirty="0"/>
              <a:t>‹#›</a:t>
            </a:fld>
            <a:endParaRPr spc="-5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 u="sng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bg1"/>
                </a:solidFill>
                <a:latin typeface="Arial Unicode MS"/>
                <a:cs typeface="Arial Unicode MS"/>
              </a:defRPr>
            </a:lvl1pPr>
          </a:lstStyle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spc="-45" dirty="0"/>
              <a:t>6.0001 </a:t>
            </a:r>
            <a:r>
              <a:rPr spc="-145" dirty="0"/>
              <a:t>LECTURE</a:t>
            </a:r>
            <a:r>
              <a:rPr spc="-105" dirty="0"/>
              <a:t> </a:t>
            </a:r>
            <a:r>
              <a:rPr spc="-45" dirty="0"/>
              <a:t>6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7/30/17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50" b="0" i="0">
                <a:solidFill>
                  <a:schemeClr val="bg1"/>
                </a:solidFill>
                <a:latin typeface="Arial Unicode MS"/>
                <a:cs typeface="Arial Unicode MS"/>
              </a:defRPr>
            </a:lvl1pPr>
          </a:lstStyle>
          <a:p>
            <a:pPr marL="254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pc="-55" dirty="0"/>
              <a:t>‹#›</a:t>
            </a:fld>
            <a:endParaRPr spc="-5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bg1"/>
                </a:solidFill>
                <a:latin typeface="Arial Unicode MS"/>
                <a:cs typeface="Arial Unicode MS"/>
              </a:defRPr>
            </a:lvl1pPr>
          </a:lstStyle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spc="-45" dirty="0"/>
              <a:t>6.0001 </a:t>
            </a:r>
            <a:r>
              <a:rPr spc="-145" dirty="0"/>
              <a:t>LECTURE</a:t>
            </a:r>
            <a:r>
              <a:rPr spc="-105" dirty="0"/>
              <a:t> </a:t>
            </a:r>
            <a:r>
              <a:rPr spc="-45" dirty="0"/>
              <a:t>6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7/30/17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50" b="0" i="0">
                <a:solidFill>
                  <a:schemeClr val="bg1"/>
                </a:solidFill>
                <a:latin typeface="Arial Unicode MS"/>
                <a:cs typeface="Arial Unicode MS"/>
              </a:defRPr>
            </a:lvl1pPr>
          </a:lstStyle>
          <a:p>
            <a:pPr marL="254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pc="-55" dirty="0"/>
              <a:t>‹#›</a:t>
            </a:fld>
            <a:endParaRPr spc="-55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7033366"/>
            <a:ext cx="9144000" cy="281940"/>
          </a:xfrm>
          <a:custGeom>
            <a:avLst/>
            <a:gdLst/>
            <a:ahLst/>
            <a:cxnLst/>
            <a:rect l="l" t="t" r="r" b="b"/>
            <a:pathLst>
              <a:path w="9144000" h="281940">
                <a:moveTo>
                  <a:pt x="0" y="281833"/>
                </a:moveTo>
                <a:lnTo>
                  <a:pt x="9144000" y="281833"/>
                </a:lnTo>
                <a:lnTo>
                  <a:pt x="9144000" y="0"/>
                </a:lnTo>
                <a:lnTo>
                  <a:pt x="0" y="0"/>
                </a:lnTo>
                <a:lnTo>
                  <a:pt x="0" y="281833"/>
                </a:lnTo>
                <a:close/>
              </a:path>
            </a:pathLst>
          </a:custGeom>
          <a:solidFill>
            <a:srgbClr val="002F7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358898" y="782829"/>
            <a:ext cx="7477759" cy="13665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 u="sng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71196" y="2168388"/>
            <a:ext cx="8716007" cy="48107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Courier"/>
                <a:cs typeface="Courier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600716" y="7086368"/>
            <a:ext cx="864870" cy="165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00" b="0" i="0">
                <a:solidFill>
                  <a:schemeClr val="bg1"/>
                </a:solidFill>
                <a:latin typeface="Arial Unicode MS"/>
                <a:cs typeface="Arial Unicode MS"/>
              </a:defRPr>
            </a:lvl1pPr>
          </a:lstStyle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spc="-45" dirty="0"/>
              <a:t>6.0001 </a:t>
            </a:r>
            <a:r>
              <a:rPr spc="-145" dirty="0"/>
              <a:t>LECTURE</a:t>
            </a:r>
            <a:r>
              <a:rPr spc="-105" dirty="0"/>
              <a:t> </a:t>
            </a:r>
            <a:r>
              <a:rPr spc="-45" dirty="0"/>
              <a:t>6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7/30/17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619858" y="7013224"/>
            <a:ext cx="186054" cy="2508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50" b="0" i="0">
                <a:solidFill>
                  <a:schemeClr val="bg1"/>
                </a:solidFill>
                <a:latin typeface="Arial Unicode MS"/>
                <a:cs typeface="Arial Unicode MS"/>
              </a:defRPr>
            </a:lvl1pPr>
          </a:lstStyle>
          <a:p>
            <a:pPr marL="254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pc="-55" dirty="0"/>
              <a:t>‹#›</a:t>
            </a:fld>
            <a:endParaRPr spc="-5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11" y="6791515"/>
            <a:ext cx="9142095" cy="64135"/>
          </a:xfrm>
          <a:custGeom>
            <a:avLst/>
            <a:gdLst/>
            <a:ahLst/>
            <a:cxnLst/>
            <a:rect l="l" t="t" r="r" b="b"/>
            <a:pathLst>
              <a:path w="9142095" h="64134">
                <a:moveTo>
                  <a:pt x="0" y="0"/>
                </a:moveTo>
                <a:lnTo>
                  <a:pt x="9141612" y="0"/>
                </a:lnTo>
                <a:lnTo>
                  <a:pt x="9141612" y="64008"/>
                </a:lnTo>
                <a:lnTo>
                  <a:pt x="0" y="64008"/>
                </a:lnTo>
                <a:lnTo>
                  <a:pt x="0" y="0"/>
                </a:lnTo>
                <a:close/>
              </a:path>
            </a:pathLst>
          </a:custGeom>
          <a:solidFill>
            <a:srgbClr val="6C6C6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362943" y="4800600"/>
            <a:ext cx="7403465" cy="0"/>
          </a:xfrm>
          <a:custGeom>
            <a:avLst/>
            <a:gdLst/>
            <a:ahLst/>
            <a:cxnLst/>
            <a:rect l="l" t="t" r="r" b="b"/>
            <a:pathLst>
              <a:path w="7403465">
                <a:moveTo>
                  <a:pt x="0" y="0"/>
                </a:moveTo>
                <a:lnTo>
                  <a:pt x="7402862" y="0"/>
                </a:lnTo>
              </a:path>
            </a:pathLst>
          </a:custGeom>
          <a:ln w="6346">
            <a:solidFill>
              <a:srgbClr val="91919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358900" y="2178813"/>
            <a:ext cx="7407508" cy="1246495"/>
          </a:xfrm>
          <a:prstGeom prst="rect">
            <a:avLst/>
          </a:prstGeom>
        </p:spPr>
        <p:txBody>
          <a:bodyPr vert="horz" wrap="square" lIns="0" tIns="205740" rIns="0" bIns="0" rtlCol="0">
            <a:spAutoFit/>
          </a:bodyPr>
          <a:lstStyle/>
          <a:p>
            <a:pPr marL="12700" marR="5080">
              <a:lnSpc>
                <a:spcPts val="8100"/>
              </a:lnSpc>
              <a:spcBef>
                <a:spcPts val="1620"/>
              </a:spcBef>
            </a:pPr>
            <a:r>
              <a:rPr sz="7000" u="none" kern="1200" spc="-100" dirty="0" smtClean="0">
                <a:solidFill>
                  <a:srgbClr val="262626"/>
                </a:solidFill>
              </a:rPr>
              <a:t>DICTIONARIES</a:t>
            </a:r>
            <a:endParaRPr sz="7000" kern="1200" spc="-100" dirty="0"/>
          </a:p>
        </p:txBody>
      </p:sp>
      <p:sp>
        <p:nvSpPr>
          <p:cNvPr id="6" name="object 6"/>
          <p:cNvSpPr txBox="1"/>
          <p:nvPr/>
        </p:nvSpPr>
        <p:spPr>
          <a:xfrm>
            <a:off x="459581" y="6856762"/>
            <a:ext cx="9142095" cy="458470"/>
          </a:xfrm>
          <a:prstGeom prst="rect">
            <a:avLst/>
          </a:prstGeom>
          <a:solidFill>
            <a:srgbClr val="002F73"/>
          </a:solidFill>
        </p:spPr>
        <p:txBody>
          <a:bodyPr vert="horz" wrap="square" lIns="0" tIns="381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0"/>
              </a:spcBef>
            </a:pPr>
            <a:endParaRPr sz="1250">
              <a:latin typeface="Times"/>
              <a:cs typeface="Times"/>
            </a:endParaRPr>
          </a:p>
          <a:p>
            <a:pPr marL="4153535">
              <a:lnSpc>
                <a:spcPct val="100000"/>
              </a:lnSpc>
              <a:tabLst>
                <a:tab pos="8253095" algn="l"/>
              </a:tabLst>
            </a:pPr>
            <a:r>
              <a:rPr sz="1350" spc="-120" baseline="3086" dirty="0">
                <a:solidFill>
                  <a:srgbClr val="FFFFFF"/>
                </a:solidFill>
                <a:latin typeface="Arial Unicode MS"/>
                <a:cs typeface="Arial Unicode MS"/>
              </a:rPr>
              <a:t>6.0001</a:t>
            </a:r>
            <a:r>
              <a:rPr sz="1350" spc="-60" baseline="3086" dirty="0">
                <a:solidFill>
                  <a:srgbClr val="FFFFFF"/>
                </a:solidFill>
                <a:latin typeface="Arial Unicode MS"/>
                <a:cs typeface="Arial Unicode MS"/>
              </a:rPr>
              <a:t> </a:t>
            </a:r>
            <a:r>
              <a:rPr sz="1350" spc="-157" baseline="3086" dirty="0">
                <a:solidFill>
                  <a:srgbClr val="FFFFFF"/>
                </a:solidFill>
                <a:latin typeface="Arial Unicode MS"/>
                <a:cs typeface="Arial Unicode MS"/>
              </a:rPr>
              <a:t>LECTURE</a:t>
            </a:r>
            <a:r>
              <a:rPr sz="1350" spc="-60" baseline="3086" dirty="0">
                <a:solidFill>
                  <a:srgbClr val="FFFFFF"/>
                </a:solidFill>
                <a:latin typeface="Arial Unicode MS"/>
                <a:cs typeface="Arial Unicode MS"/>
              </a:rPr>
              <a:t> </a:t>
            </a:r>
            <a:r>
              <a:rPr sz="1350" spc="-127" baseline="3086" dirty="0">
                <a:solidFill>
                  <a:srgbClr val="FFFFFF"/>
                </a:solidFill>
                <a:latin typeface="Arial Unicode MS"/>
                <a:cs typeface="Arial Unicode MS"/>
              </a:rPr>
              <a:t>6	</a:t>
            </a:r>
            <a:r>
              <a:rPr sz="1050" spc="-80" dirty="0">
                <a:solidFill>
                  <a:srgbClr val="FFFFFF"/>
                </a:solidFill>
                <a:latin typeface="Arial Unicode MS"/>
                <a:cs typeface="Arial Unicode MS"/>
              </a:rPr>
              <a:t>1 </a:t>
            </a:r>
            <a:endParaRPr sz="1050">
              <a:latin typeface="Arial Unicode MS"/>
              <a:cs typeface="Arial Unicode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58900" y="612141"/>
            <a:ext cx="7172959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kern="1200" spc="-100" dirty="0"/>
              <a:t>DICTIONARIES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619858" y="7075848"/>
            <a:ext cx="198755" cy="167995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z="1050" spc="-100" dirty="0">
                <a:solidFill>
                  <a:srgbClr val="FFFFFF"/>
                </a:solidFill>
                <a:latin typeface="Arial Unicode MS"/>
                <a:cs typeface="Arial Unicode MS"/>
              </a:rPr>
              <a:t>10</a:t>
            </a:fld>
            <a:endParaRPr sz="1050" spc="-100">
              <a:latin typeface="Arial Unicode MS"/>
              <a:cs typeface="Arial Unicode MS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xfrm>
            <a:off x="4600716" y="7086368"/>
            <a:ext cx="864870" cy="145553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spc="-100" dirty="0"/>
              <a:t>6.0001 LECTURE 6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710528" y="-872328"/>
            <a:ext cx="6637344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07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58900" y="612141"/>
            <a:ext cx="7172959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kern="1200" spc="-100" dirty="0"/>
              <a:t>DICTIONARIES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619858" y="7075848"/>
            <a:ext cx="198755" cy="167995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z="1050" spc="-100" dirty="0">
                <a:solidFill>
                  <a:srgbClr val="FFFFFF"/>
                </a:solidFill>
                <a:latin typeface="Arial Unicode MS"/>
                <a:cs typeface="Arial Unicode MS"/>
              </a:rPr>
              <a:t>11</a:t>
            </a:fld>
            <a:endParaRPr sz="1050" spc="-100">
              <a:latin typeface="Arial Unicode MS"/>
              <a:cs typeface="Arial Unicode MS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xfrm>
            <a:off x="4600716" y="7086368"/>
            <a:ext cx="864870" cy="145553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spc="-100" dirty="0"/>
              <a:t>6.0001 LECTURE 6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870740" y="-880139"/>
            <a:ext cx="6621721" cy="899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18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58900" y="612141"/>
            <a:ext cx="7172959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kern="1200" spc="-100" dirty="0"/>
              <a:t>DICTIONARIES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619858" y="7075848"/>
            <a:ext cx="198755" cy="167995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z="1050" spc="-100" dirty="0">
                <a:solidFill>
                  <a:srgbClr val="FFFFFF"/>
                </a:solidFill>
                <a:latin typeface="Arial Unicode MS"/>
                <a:cs typeface="Arial Unicode MS"/>
              </a:rPr>
              <a:t>12</a:t>
            </a:fld>
            <a:endParaRPr sz="1050" spc="-100">
              <a:latin typeface="Arial Unicode MS"/>
              <a:cs typeface="Arial Unicode MS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xfrm>
            <a:off x="4600716" y="7086368"/>
            <a:ext cx="864870" cy="145553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spc="-100" dirty="0"/>
              <a:t>6.0001 LECTURE 6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786783" y="-906531"/>
            <a:ext cx="6492737" cy="891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4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58900" y="612141"/>
            <a:ext cx="7172959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kern="1200" spc="-100" dirty="0"/>
              <a:t>DICTIONARIES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619858" y="7075848"/>
            <a:ext cx="198755" cy="167995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z="1050" spc="-100" dirty="0">
                <a:solidFill>
                  <a:srgbClr val="FFFFFF"/>
                </a:solidFill>
                <a:latin typeface="Arial Unicode MS"/>
                <a:cs typeface="Arial Unicode MS"/>
              </a:rPr>
              <a:t>13</a:t>
            </a:fld>
            <a:endParaRPr sz="1050" spc="-100">
              <a:latin typeface="Arial Unicode MS"/>
              <a:cs typeface="Arial Unicode MS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xfrm>
            <a:off x="4600716" y="7086368"/>
            <a:ext cx="864870" cy="145553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spc="-100" dirty="0"/>
              <a:t>6.0001 LECTURE 6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759566" y="-768966"/>
            <a:ext cx="6310668" cy="876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24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58900" y="612141"/>
            <a:ext cx="7172959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kern="1200" spc="-100" dirty="0"/>
              <a:t>DICTIONARIES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619858" y="7075848"/>
            <a:ext cx="198755" cy="167995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z="1050" spc="-100" dirty="0">
                <a:solidFill>
                  <a:srgbClr val="FFFFFF"/>
                </a:solidFill>
                <a:latin typeface="Arial Unicode MS"/>
                <a:cs typeface="Arial Unicode MS"/>
              </a:rPr>
              <a:t>14</a:t>
            </a:fld>
            <a:endParaRPr sz="1050" spc="-100">
              <a:latin typeface="Arial Unicode MS"/>
              <a:cs typeface="Arial Unicode MS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xfrm>
            <a:off x="4600716" y="7086368"/>
            <a:ext cx="864870" cy="145553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spc="-100" dirty="0"/>
              <a:t>6.0001 LECTURE 6</a:t>
            </a:r>
          </a:p>
        </p:txBody>
      </p:sp>
    </p:spTree>
    <p:extLst>
      <p:ext uri="{BB962C8B-B14F-4D97-AF65-F5344CB8AC3E}">
        <p14:creationId xmlns:p14="http://schemas.microsoft.com/office/powerpoint/2010/main" val="207742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58900" y="612141"/>
            <a:ext cx="7172959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kern="1200" spc="-100" dirty="0"/>
              <a:t>DICTIONARIES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619858" y="7075848"/>
            <a:ext cx="198755" cy="167995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z="1050" spc="-100" dirty="0">
                <a:solidFill>
                  <a:srgbClr val="FFFFFF"/>
                </a:solidFill>
                <a:latin typeface="Arial Unicode MS"/>
                <a:cs typeface="Arial Unicode MS"/>
              </a:rPr>
              <a:t>15</a:t>
            </a:fld>
            <a:endParaRPr sz="1050" spc="-100">
              <a:latin typeface="Arial Unicode MS"/>
              <a:cs typeface="Arial Unicode MS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xfrm>
            <a:off x="4600716" y="7086368"/>
            <a:ext cx="864870" cy="145553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spc="-100" dirty="0"/>
              <a:t>6.0001 LECTURE 6</a:t>
            </a:r>
          </a:p>
        </p:txBody>
      </p:sp>
    </p:spTree>
    <p:extLst>
      <p:ext uri="{BB962C8B-B14F-4D97-AF65-F5344CB8AC3E}">
        <p14:creationId xmlns:p14="http://schemas.microsoft.com/office/powerpoint/2010/main" val="1425345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58900" y="612141"/>
            <a:ext cx="7172959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kern="1200" spc="-100" dirty="0"/>
              <a:t>DICTIONARIES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619858" y="7075848"/>
            <a:ext cx="198755" cy="167995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z="1050" spc="-100" dirty="0">
                <a:solidFill>
                  <a:srgbClr val="FFFFFF"/>
                </a:solidFill>
                <a:latin typeface="Arial Unicode MS"/>
                <a:cs typeface="Arial Unicode MS"/>
              </a:rPr>
              <a:t>16</a:t>
            </a:fld>
            <a:endParaRPr sz="1050" spc="-100">
              <a:latin typeface="Arial Unicode MS"/>
              <a:cs typeface="Arial Unicode MS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xfrm>
            <a:off x="4600716" y="7086368"/>
            <a:ext cx="864870" cy="145553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spc="-100" dirty="0"/>
              <a:t>6.0001 LECTURE 6</a:t>
            </a:r>
          </a:p>
        </p:txBody>
      </p:sp>
    </p:spTree>
    <p:extLst>
      <p:ext uri="{BB962C8B-B14F-4D97-AF65-F5344CB8AC3E}">
        <p14:creationId xmlns:p14="http://schemas.microsoft.com/office/powerpoint/2010/main" val="59605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58900" y="612141"/>
            <a:ext cx="7172959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kern="1200" spc="-100" dirty="0"/>
              <a:t>DICTIONARIES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619858" y="7075848"/>
            <a:ext cx="198755" cy="167995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z="1050" spc="-100" dirty="0">
                <a:solidFill>
                  <a:srgbClr val="FFFFFF"/>
                </a:solidFill>
                <a:latin typeface="Arial Unicode MS"/>
                <a:cs typeface="Arial Unicode MS"/>
              </a:rPr>
              <a:t>17</a:t>
            </a:fld>
            <a:endParaRPr sz="1050" spc="-100">
              <a:latin typeface="Arial Unicode MS"/>
              <a:cs typeface="Arial Unicode MS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xfrm>
            <a:off x="4600716" y="7086368"/>
            <a:ext cx="864870" cy="145553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spc="-100" dirty="0"/>
              <a:t>6.0001 LECTURE 6</a:t>
            </a:r>
          </a:p>
        </p:txBody>
      </p:sp>
    </p:spTree>
    <p:extLst>
      <p:ext uri="{BB962C8B-B14F-4D97-AF65-F5344CB8AC3E}">
        <p14:creationId xmlns:p14="http://schemas.microsoft.com/office/powerpoint/2010/main" val="2040201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58900" y="612141"/>
            <a:ext cx="7172959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kern="1200" spc="-100" dirty="0"/>
              <a:t>DICTIONARIES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619858" y="7075848"/>
            <a:ext cx="198755" cy="167995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z="1050" spc="-100" dirty="0">
                <a:solidFill>
                  <a:srgbClr val="FFFFFF"/>
                </a:solidFill>
                <a:latin typeface="Arial Unicode MS"/>
                <a:cs typeface="Arial Unicode MS"/>
              </a:rPr>
              <a:t>18</a:t>
            </a:fld>
            <a:endParaRPr sz="1050" spc="-100">
              <a:latin typeface="Arial Unicode MS"/>
              <a:cs typeface="Arial Unicode MS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xfrm>
            <a:off x="4600716" y="7086368"/>
            <a:ext cx="864870" cy="145553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spc="-100" dirty="0"/>
              <a:t>6.0001 LECTURE 6</a:t>
            </a:r>
          </a:p>
        </p:txBody>
      </p:sp>
    </p:spTree>
    <p:extLst>
      <p:ext uri="{BB962C8B-B14F-4D97-AF65-F5344CB8AC3E}">
        <p14:creationId xmlns:p14="http://schemas.microsoft.com/office/powerpoint/2010/main" val="79916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58900" y="612141"/>
            <a:ext cx="7172959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kern="1200" spc="-100" dirty="0"/>
              <a:t>DICTIONARIES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619858" y="7075848"/>
            <a:ext cx="198755" cy="167995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z="1050" spc="-100" dirty="0">
                <a:solidFill>
                  <a:srgbClr val="FFFFFF"/>
                </a:solidFill>
                <a:latin typeface="Arial Unicode MS"/>
                <a:cs typeface="Arial Unicode MS"/>
              </a:rPr>
              <a:t>19</a:t>
            </a:fld>
            <a:endParaRPr sz="1050" spc="-100">
              <a:latin typeface="Arial Unicode MS"/>
              <a:cs typeface="Arial Unicode MS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xfrm>
            <a:off x="4600716" y="7086368"/>
            <a:ext cx="864870" cy="145553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spc="-100" dirty="0"/>
              <a:t>6.0001 LECTURE 6</a:t>
            </a:r>
          </a:p>
        </p:txBody>
      </p:sp>
    </p:spTree>
    <p:extLst>
      <p:ext uri="{BB962C8B-B14F-4D97-AF65-F5344CB8AC3E}">
        <p14:creationId xmlns:p14="http://schemas.microsoft.com/office/powerpoint/2010/main" val="1262183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58900" y="612141"/>
            <a:ext cx="7172959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4000" kern="1200" spc="-100" dirty="0" smtClean="0"/>
              <a:t>Random Walk</a:t>
            </a:r>
            <a:endParaRPr sz="4000" kern="1200" spc="-100" dirty="0"/>
          </a:p>
        </p:txBody>
      </p:sp>
      <p:sp>
        <p:nvSpPr>
          <p:cNvPr id="3" name="object 3"/>
          <p:cNvSpPr txBox="1"/>
          <p:nvPr/>
        </p:nvSpPr>
        <p:spPr>
          <a:xfrm>
            <a:off x="8619858" y="7075848"/>
            <a:ext cx="198755" cy="167995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z="1050" spc="-100" dirty="0">
                <a:solidFill>
                  <a:srgbClr val="FFFFFF"/>
                </a:solidFill>
                <a:latin typeface="Arial Unicode MS"/>
                <a:cs typeface="Arial Unicode MS"/>
              </a:rPr>
              <a:t>2</a:t>
            </a:fld>
            <a:endParaRPr sz="1050" spc="-100">
              <a:latin typeface="Arial Unicode MS"/>
              <a:cs typeface="Arial Unicode MS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xfrm>
            <a:off x="4600716" y="7086368"/>
            <a:ext cx="864870" cy="145553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spc="-100" dirty="0"/>
              <a:t>6.0001 LECTURE 6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311310" y="-65593"/>
            <a:ext cx="5443682" cy="876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58900" y="612141"/>
            <a:ext cx="7172959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kern="1200" spc="-100" dirty="0"/>
              <a:t>DICTIONARIES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619858" y="7075848"/>
            <a:ext cx="198755" cy="167995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z="1050" spc="-100" dirty="0">
                <a:solidFill>
                  <a:srgbClr val="FFFFFF"/>
                </a:solidFill>
                <a:latin typeface="Arial Unicode MS"/>
                <a:cs typeface="Arial Unicode MS"/>
              </a:rPr>
              <a:t>20</a:t>
            </a:fld>
            <a:endParaRPr sz="1050" spc="-100">
              <a:latin typeface="Arial Unicode MS"/>
              <a:cs typeface="Arial Unicode MS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xfrm>
            <a:off x="4600716" y="7086368"/>
            <a:ext cx="864870" cy="145553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spc="-100" dirty="0"/>
              <a:t>6.0001 LECTURE 6</a:t>
            </a:r>
          </a:p>
        </p:txBody>
      </p:sp>
    </p:spTree>
    <p:extLst>
      <p:ext uri="{BB962C8B-B14F-4D97-AF65-F5344CB8AC3E}">
        <p14:creationId xmlns:p14="http://schemas.microsoft.com/office/powerpoint/2010/main" val="681913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58900" y="612141"/>
            <a:ext cx="7172959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kern="1200" spc="-100" dirty="0"/>
              <a:t>DICTIONARIES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619858" y="7075848"/>
            <a:ext cx="198755" cy="167995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z="1050" spc="-100" dirty="0">
                <a:solidFill>
                  <a:srgbClr val="FFFFFF"/>
                </a:solidFill>
                <a:latin typeface="Arial Unicode MS"/>
                <a:cs typeface="Arial Unicode MS"/>
              </a:rPr>
              <a:t>21</a:t>
            </a:fld>
            <a:endParaRPr sz="1050" spc="-100">
              <a:latin typeface="Arial Unicode MS"/>
              <a:cs typeface="Arial Unicode MS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xfrm>
            <a:off x="4600716" y="7086368"/>
            <a:ext cx="864870" cy="145553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spc="-100" dirty="0"/>
              <a:t>6.0001 LECTURE 6</a:t>
            </a:r>
          </a:p>
        </p:txBody>
      </p:sp>
    </p:spTree>
    <p:extLst>
      <p:ext uri="{BB962C8B-B14F-4D97-AF65-F5344CB8AC3E}">
        <p14:creationId xmlns:p14="http://schemas.microsoft.com/office/powerpoint/2010/main" val="1950344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58900" y="612141"/>
            <a:ext cx="7172959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kern="1200" spc="-100" dirty="0"/>
              <a:t>DICTIONARIES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619858" y="7075848"/>
            <a:ext cx="198755" cy="167995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z="1050" spc="-100" dirty="0">
                <a:solidFill>
                  <a:srgbClr val="FFFFFF"/>
                </a:solidFill>
                <a:latin typeface="Arial Unicode MS"/>
                <a:cs typeface="Arial Unicode MS"/>
              </a:rPr>
              <a:t>22</a:t>
            </a:fld>
            <a:endParaRPr sz="1050" spc="-100">
              <a:latin typeface="Arial Unicode MS"/>
              <a:cs typeface="Arial Unicode MS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xfrm>
            <a:off x="4600716" y="7086368"/>
            <a:ext cx="864870" cy="145553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spc="-100" dirty="0"/>
              <a:t>6.0001 LECTURE 6</a:t>
            </a:r>
          </a:p>
        </p:txBody>
      </p:sp>
    </p:spTree>
    <p:extLst>
      <p:ext uri="{BB962C8B-B14F-4D97-AF65-F5344CB8AC3E}">
        <p14:creationId xmlns:p14="http://schemas.microsoft.com/office/powerpoint/2010/main" val="256548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58900" y="612141"/>
            <a:ext cx="7172959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kern="1200" spc="-100" dirty="0"/>
              <a:t>DICTIONARIES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619858" y="7075848"/>
            <a:ext cx="198755" cy="167995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z="1050" spc="-100" dirty="0">
                <a:solidFill>
                  <a:srgbClr val="FFFFFF"/>
                </a:solidFill>
                <a:latin typeface="Arial Unicode MS"/>
                <a:cs typeface="Arial Unicode MS"/>
              </a:rPr>
              <a:t>23</a:t>
            </a:fld>
            <a:endParaRPr sz="1050" spc="-100">
              <a:latin typeface="Arial Unicode MS"/>
              <a:cs typeface="Arial Unicode MS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xfrm>
            <a:off x="4600716" y="7086368"/>
            <a:ext cx="864870" cy="145553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spc="-100" dirty="0"/>
              <a:t>6.0001 LECTURE 6</a:t>
            </a:r>
          </a:p>
        </p:txBody>
      </p:sp>
    </p:spTree>
    <p:extLst>
      <p:ext uri="{BB962C8B-B14F-4D97-AF65-F5344CB8AC3E}">
        <p14:creationId xmlns:p14="http://schemas.microsoft.com/office/powerpoint/2010/main" val="1805514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58900" y="612141"/>
            <a:ext cx="7172959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4000" kern="1200" spc="-100" dirty="0" smtClean="0"/>
              <a:t>Brownian Motion</a:t>
            </a:r>
            <a:endParaRPr sz="4000" kern="1200" spc="-100" dirty="0"/>
          </a:p>
        </p:txBody>
      </p:sp>
      <p:sp>
        <p:nvSpPr>
          <p:cNvPr id="3" name="object 3"/>
          <p:cNvSpPr txBox="1"/>
          <p:nvPr/>
        </p:nvSpPr>
        <p:spPr>
          <a:xfrm>
            <a:off x="8619858" y="7075848"/>
            <a:ext cx="198755" cy="167995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z="1050" spc="-100" dirty="0">
                <a:solidFill>
                  <a:srgbClr val="FFFFFF"/>
                </a:solidFill>
                <a:latin typeface="Arial Unicode MS"/>
                <a:cs typeface="Arial Unicode MS"/>
              </a:rPr>
              <a:t>3</a:t>
            </a:fld>
            <a:endParaRPr sz="1050" spc="-100">
              <a:latin typeface="Arial Unicode MS"/>
              <a:cs typeface="Arial Unicode MS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xfrm>
            <a:off x="4600716" y="7086368"/>
            <a:ext cx="864870" cy="145553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spc="-100" dirty="0"/>
              <a:t>6.0001 LECTURE 6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330952" y="-13203"/>
            <a:ext cx="5228853" cy="8150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871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58900" y="612141"/>
            <a:ext cx="7172959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4000" kern="1200" spc="-100" dirty="0" smtClean="0"/>
              <a:t>Mean Squared Displacement</a:t>
            </a:r>
            <a:endParaRPr sz="4000" kern="1200" spc="-100" dirty="0"/>
          </a:p>
        </p:txBody>
      </p:sp>
      <p:sp>
        <p:nvSpPr>
          <p:cNvPr id="3" name="object 3"/>
          <p:cNvSpPr txBox="1"/>
          <p:nvPr/>
        </p:nvSpPr>
        <p:spPr>
          <a:xfrm>
            <a:off x="8619858" y="7075848"/>
            <a:ext cx="198755" cy="167995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z="1050" spc="-100" dirty="0">
                <a:solidFill>
                  <a:srgbClr val="FFFFFF"/>
                </a:solidFill>
                <a:latin typeface="Arial Unicode MS"/>
                <a:cs typeface="Arial Unicode MS"/>
              </a:rPr>
              <a:t>4</a:t>
            </a:fld>
            <a:endParaRPr sz="1050" spc="-100">
              <a:latin typeface="Arial Unicode MS"/>
              <a:cs typeface="Arial Unicode MS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xfrm>
            <a:off x="4600716" y="7086368"/>
            <a:ext cx="864870" cy="145553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spc="-100" dirty="0"/>
              <a:t>6.0001 LECTURE 6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349324" y="-179957"/>
            <a:ext cx="5192110" cy="868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11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58900" y="612141"/>
            <a:ext cx="7172959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4000" kern="1200" spc="-100" dirty="0" smtClean="0"/>
              <a:t>Random Walk Displacement</a:t>
            </a:r>
            <a:endParaRPr sz="4000" kern="1200" spc="-100" dirty="0"/>
          </a:p>
        </p:txBody>
      </p:sp>
      <p:sp>
        <p:nvSpPr>
          <p:cNvPr id="3" name="object 3"/>
          <p:cNvSpPr txBox="1"/>
          <p:nvPr/>
        </p:nvSpPr>
        <p:spPr>
          <a:xfrm>
            <a:off x="8619858" y="7075848"/>
            <a:ext cx="198755" cy="167995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z="1050" spc="-100" dirty="0">
                <a:solidFill>
                  <a:srgbClr val="FFFFFF"/>
                </a:solidFill>
                <a:latin typeface="Arial Unicode MS"/>
                <a:cs typeface="Arial Unicode MS"/>
              </a:rPr>
              <a:t>5</a:t>
            </a:fld>
            <a:endParaRPr sz="1050" spc="-100">
              <a:latin typeface="Arial Unicode MS"/>
              <a:cs typeface="Arial Unicode MS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xfrm>
            <a:off x="4600716" y="7086368"/>
            <a:ext cx="864870" cy="145553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spc="-100" dirty="0"/>
              <a:t>6.0001 LECTURE 6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242256" y="-218057"/>
            <a:ext cx="5192889" cy="876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609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58900" y="612141"/>
            <a:ext cx="7172959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4000" kern="1200" spc="-100" dirty="0" smtClean="0"/>
              <a:t>Mean Squared Displacement</a:t>
            </a:r>
            <a:endParaRPr sz="4000" kern="1200" spc="-100" dirty="0"/>
          </a:p>
        </p:txBody>
      </p:sp>
      <p:sp>
        <p:nvSpPr>
          <p:cNvPr id="3" name="object 3"/>
          <p:cNvSpPr txBox="1"/>
          <p:nvPr/>
        </p:nvSpPr>
        <p:spPr>
          <a:xfrm>
            <a:off x="8619858" y="7075848"/>
            <a:ext cx="198755" cy="167995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z="1050" spc="-100" dirty="0">
                <a:solidFill>
                  <a:srgbClr val="FFFFFF"/>
                </a:solidFill>
                <a:latin typeface="Arial Unicode MS"/>
                <a:cs typeface="Arial Unicode MS"/>
              </a:rPr>
              <a:t>6</a:t>
            </a:fld>
            <a:endParaRPr sz="1050" spc="-100">
              <a:latin typeface="Arial Unicode MS"/>
              <a:cs typeface="Arial Unicode MS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xfrm>
            <a:off x="4600716" y="7086368"/>
            <a:ext cx="864870" cy="145553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spc="-100" dirty="0"/>
              <a:t>6.0001 LECTURE 6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166881" y="-256157"/>
            <a:ext cx="5556997" cy="88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731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22350" y="448535"/>
            <a:ext cx="8394700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4000" kern="1200" spc="-100" dirty="0" smtClean="0"/>
              <a:t>Calculate Mean Square Displacement</a:t>
            </a:r>
            <a:endParaRPr sz="4000" kern="1200" spc="-100" dirty="0"/>
          </a:p>
        </p:txBody>
      </p:sp>
      <p:sp>
        <p:nvSpPr>
          <p:cNvPr id="3" name="object 3"/>
          <p:cNvSpPr txBox="1"/>
          <p:nvPr/>
        </p:nvSpPr>
        <p:spPr>
          <a:xfrm>
            <a:off x="8619858" y="7075848"/>
            <a:ext cx="198755" cy="167995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z="1050" spc="-100" dirty="0">
                <a:solidFill>
                  <a:srgbClr val="FFFFFF"/>
                </a:solidFill>
                <a:latin typeface="Arial Unicode MS"/>
                <a:cs typeface="Arial Unicode MS"/>
              </a:rPr>
              <a:t>7</a:t>
            </a:fld>
            <a:endParaRPr sz="1050" spc="-100">
              <a:latin typeface="Arial Unicode MS"/>
              <a:cs typeface="Arial Unicode MS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xfrm>
            <a:off x="4600716" y="7086368"/>
            <a:ext cx="864870" cy="145553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spc="-100" dirty="0"/>
              <a:t>6.0001 LECTURE 6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479431" y="-540413"/>
            <a:ext cx="5480538" cy="906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384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58900" y="612141"/>
            <a:ext cx="7172959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kern="1200" spc="-100" dirty="0"/>
              <a:t>DICTIONARIES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619858" y="7075848"/>
            <a:ext cx="198755" cy="167995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z="1050" spc="-100" dirty="0">
                <a:solidFill>
                  <a:srgbClr val="FFFFFF"/>
                </a:solidFill>
                <a:latin typeface="Arial Unicode MS"/>
                <a:cs typeface="Arial Unicode MS"/>
              </a:rPr>
              <a:t>8</a:t>
            </a:fld>
            <a:endParaRPr sz="1050" spc="-100">
              <a:latin typeface="Arial Unicode MS"/>
              <a:cs typeface="Arial Unicode MS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xfrm>
            <a:off x="4600716" y="7086368"/>
            <a:ext cx="864870" cy="145553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spc="-100" dirty="0"/>
              <a:t>6.0001 LECTURE 6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626446" y="-948266"/>
            <a:ext cx="6637867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686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58900" y="612141"/>
            <a:ext cx="7172959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kern="1200" spc="-100" dirty="0"/>
              <a:t>DICTIONARIES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619858" y="7075848"/>
            <a:ext cx="198755" cy="167995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z="1050" spc="-100" dirty="0">
                <a:solidFill>
                  <a:srgbClr val="FFFFFF"/>
                </a:solidFill>
                <a:latin typeface="Arial Unicode MS"/>
                <a:cs typeface="Arial Unicode MS"/>
              </a:rPr>
              <a:t>9</a:t>
            </a:fld>
            <a:endParaRPr sz="1050" spc="-100">
              <a:latin typeface="Arial Unicode MS"/>
              <a:cs typeface="Arial Unicode MS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xfrm>
            <a:off x="4600716" y="7086368"/>
            <a:ext cx="864870" cy="145553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spc="-100" dirty="0"/>
              <a:t>6.0001 LECTURE 6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010113" y="-822521"/>
            <a:ext cx="6046076" cy="891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47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</TotalTime>
  <Words>125</Words>
  <Application>Microsoft Macintosh PowerPoint</Application>
  <PresentationFormat>Custom</PresentationFormat>
  <Paragraphs>69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Arial Black</vt:lpstr>
      <vt:lpstr>Arial Unicode MS</vt:lpstr>
      <vt:lpstr>Calibri</vt:lpstr>
      <vt:lpstr>Courier</vt:lpstr>
      <vt:lpstr>Times</vt:lpstr>
      <vt:lpstr>Arial</vt:lpstr>
      <vt:lpstr>Office Theme</vt:lpstr>
      <vt:lpstr>DICTIONARIES</vt:lpstr>
      <vt:lpstr>Random Walk</vt:lpstr>
      <vt:lpstr>Brownian Motion</vt:lpstr>
      <vt:lpstr>Mean Squared Displacement</vt:lpstr>
      <vt:lpstr>Random Walk Displacement</vt:lpstr>
      <vt:lpstr>Mean Squared Displacement</vt:lpstr>
      <vt:lpstr>Calculate Mean Square Displacement</vt:lpstr>
      <vt:lpstr>DICTIONARIES</vt:lpstr>
      <vt:lpstr>DICTIONARIES</vt:lpstr>
      <vt:lpstr>DICTIONARIES</vt:lpstr>
      <vt:lpstr>DICTIONARIES</vt:lpstr>
      <vt:lpstr>DICTIONARIES</vt:lpstr>
      <vt:lpstr>DICTIONARIES</vt:lpstr>
      <vt:lpstr>DICTIONARIES</vt:lpstr>
      <vt:lpstr>DICTIONARIES</vt:lpstr>
      <vt:lpstr>DICTIONARIES</vt:lpstr>
      <vt:lpstr>DICTIONARIES</vt:lpstr>
      <vt:lpstr>DICTIONARIES</vt:lpstr>
      <vt:lpstr>DICTIONARIES</vt:lpstr>
      <vt:lpstr>DICTIONARIES</vt:lpstr>
      <vt:lpstr>DICTIONARIES</vt:lpstr>
      <vt:lpstr>DICTIONARIES</vt:lpstr>
      <vt:lpstr>DICTIONARIES</vt:lpstr>
    </vt:vector>
  </TitlesOfParts>
  <LinksUpToDate>false</LinksUpToDate>
  <SharedDoc>false</SharedDoc>
  <HyperlinksChanged>false</HyperlinksChanged>
  <AppVersion>15.0036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MIT6_0001F16_Recursion, Dictionaries</dc:title>
  <dc:creator>Grimson, Eric</dc:creator>
  <cp:lastModifiedBy>Andy Somogyi</cp:lastModifiedBy>
  <cp:revision>16</cp:revision>
  <dcterms:created xsi:type="dcterms:W3CDTF">2017-07-24T20:40:27Z</dcterms:created>
  <dcterms:modified xsi:type="dcterms:W3CDTF">2017-07-30T05:36:32Z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2016-09-26T00:00:00Z</vt:filetime>
  </property>
  <property fmtid="{D5CDD505-2E9C-101B-9397-08002B2CF9AE}" pid="3" name="Creator">
    <vt:lpwstr>PowerPoint</vt:lpwstr>
  </property>
  <property fmtid="{D5CDD505-2E9C-101B-9397-08002B2CF9AE}" pid="4" name="LastSaved">
    <vt:filetime>2017-07-25T00:00:00Z</vt:filetime>
  </property>
</Properties>
</file>