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32918400" cy="3657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E72"/>
    <a:srgbClr val="6272FF"/>
    <a:srgbClr val="C04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4A8FE-3036-41D8-BB7C-A2BCDB55AF83}" v="162" dt="2026-07-14T17:11:06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6364" autoAdjust="0"/>
  </p:normalViewPr>
  <p:slideViewPr>
    <p:cSldViewPr snapToGrid="0">
      <p:cViewPr varScale="1">
        <p:scale>
          <a:sx n="21" d="100"/>
          <a:sy n="21" d="100"/>
        </p:scale>
        <p:origin x="30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uka, James Patrick" userId="96f62f3f-ca80-4973-b9cc-a6a866307ae4" providerId="ADAL" clId="{893F6D95-7AF0-48F0-8F5E-2E169FB4C137}"/>
    <pc:docChg chg="undo custSel addSld delSld modSld">
      <pc:chgData name="Sluka, James Patrick" userId="96f62f3f-ca80-4973-b9cc-a6a866307ae4" providerId="ADAL" clId="{893F6D95-7AF0-48F0-8F5E-2E169FB4C137}" dt="2026-07-14T17:15:30.022" v="5967" actId="1036"/>
      <pc:docMkLst>
        <pc:docMk/>
      </pc:docMkLst>
      <pc:sldChg chg="addSp delSp modSp del mod modNotesTx">
        <pc:chgData name="Sluka, James Patrick" userId="96f62f3f-ca80-4973-b9cc-a6a866307ae4" providerId="ADAL" clId="{893F6D95-7AF0-48F0-8F5E-2E169FB4C137}" dt="2026-07-14T17:14:45.834" v="5962" actId="47"/>
        <pc:sldMkLst>
          <pc:docMk/>
          <pc:sldMk cId="3651216626" sldId="256"/>
        </pc:sldMkLst>
        <pc:spChg chg="add mod">
          <ac:chgData name="Sluka, James Patrick" userId="96f62f3f-ca80-4973-b9cc-a6a866307ae4" providerId="ADAL" clId="{893F6D95-7AF0-48F0-8F5E-2E169FB4C137}" dt="2026-07-14T17:04:40.611" v="5898" actId="14100"/>
          <ac:spMkLst>
            <pc:docMk/>
            <pc:sldMk cId="3651216626" sldId="256"/>
            <ac:spMk id="2" creationId="{4B50CD5B-64D3-6369-520B-2C474943F862}"/>
          </ac:spMkLst>
        </pc:spChg>
        <pc:spChg chg="mod">
          <ac:chgData name="Sluka, James Patrick" userId="96f62f3f-ca80-4973-b9cc-a6a866307ae4" providerId="ADAL" clId="{893F6D95-7AF0-48F0-8F5E-2E169FB4C137}" dt="2026-07-13T19:52:49.797" v="2869" actId="404"/>
          <ac:spMkLst>
            <pc:docMk/>
            <pc:sldMk cId="3651216626" sldId="256"/>
            <ac:spMk id="4" creationId="{818C4BA4-400D-A5D3-24E4-D1FC429DAC8E}"/>
          </ac:spMkLst>
        </pc:spChg>
        <pc:spChg chg="add mod">
          <ac:chgData name="Sluka, James Patrick" userId="96f62f3f-ca80-4973-b9cc-a6a866307ae4" providerId="ADAL" clId="{893F6D95-7AF0-48F0-8F5E-2E169FB4C137}" dt="2026-07-13T19:29:37.115" v="2670" actId="1035"/>
          <ac:spMkLst>
            <pc:docMk/>
            <pc:sldMk cId="3651216626" sldId="256"/>
            <ac:spMk id="5" creationId="{0C7F7881-48DB-ABAD-208C-08524CA1CFFE}"/>
          </ac:spMkLst>
        </pc:spChg>
        <pc:spChg chg="add del mod">
          <ac:chgData name="Sluka, James Patrick" userId="96f62f3f-ca80-4973-b9cc-a6a866307ae4" providerId="ADAL" clId="{893F6D95-7AF0-48F0-8F5E-2E169FB4C137}" dt="2026-07-13T21:55:42.905" v="3400" actId="478"/>
          <ac:spMkLst>
            <pc:docMk/>
            <pc:sldMk cId="3651216626" sldId="256"/>
            <ac:spMk id="8" creationId="{2E72618B-3A0D-FD84-CEB6-2A734856506B}"/>
          </ac:spMkLst>
        </pc:spChg>
        <pc:spChg chg="add mod">
          <ac:chgData name="Sluka, James Patrick" userId="96f62f3f-ca80-4973-b9cc-a6a866307ae4" providerId="ADAL" clId="{893F6D95-7AF0-48F0-8F5E-2E169FB4C137}" dt="2026-07-14T17:07:03.585" v="5929" actId="1035"/>
          <ac:spMkLst>
            <pc:docMk/>
            <pc:sldMk cId="3651216626" sldId="256"/>
            <ac:spMk id="8" creationId="{47F47591-452E-CD8F-482C-2D2FCC03CF83}"/>
          </ac:spMkLst>
        </pc:spChg>
        <pc:spChg chg="add mod ord">
          <ac:chgData name="Sluka, James Patrick" userId="96f62f3f-ca80-4973-b9cc-a6a866307ae4" providerId="ADAL" clId="{893F6D95-7AF0-48F0-8F5E-2E169FB4C137}" dt="2026-07-14T17:03:04.865" v="5887" actId="1035"/>
          <ac:spMkLst>
            <pc:docMk/>
            <pc:sldMk cId="3651216626" sldId="256"/>
            <ac:spMk id="10" creationId="{46212187-F4A9-9E39-1E94-838CCA03F510}"/>
          </ac:spMkLst>
        </pc:spChg>
        <pc:spChg chg="add mod topLvl">
          <ac:chgData name="Sluka, James Patrick" userId="96f62f3f-ca80-4973-b9cc-a6a866307ae4" providerId="ADAL" clId="{893F6D95-7AF0-48F0-8F5E-2E169FB4C137}" dt="2026-07-14T17:03:04.865" v="5887" actId="1035"/>
          <ac:spMkLst>
            <pc:docMk/>
            <pc:sldMk cId="3651216626" sldId="256"/>
            <ac:spMk id="11" creationId="{E41C6672-23EC-3E5B-07C2-29EDC781F212}"/>
          </ac:spMkLst>
        </pc:spChg>
        <pc:spChg chg="del mod">
          <ac:chgData name="Sluka, James Patrick" userId="96f62f3f-ca80-4973-b9cc-a6a866307ae4" providerId="ADAL" clId="{893F6D95-7AF0-48F0-8F5E-2E169FB4C137}" dt="2026-07-13T15:41:27.418" v="464" actId="478"/>
          <ac:spMkLst>
            <pc:docMk/>
            <pc:sldMk cId="3651216626" sldId="256"/>
            <ac:spMk id="13" creationId="{921B69F2-DE43-C73D-F12F-83A7FE86F6EE}"/>
          </ac:spMkLst>
        </pc:spChg>
        <pc:spChg chg="add mod topLvl">
          <ac:chgData name="Sluka, James Patrick" userId="96f62f3f-ca80-4973-b9cc-a6a866307ae4" providerId="ADAL" clId="{893F6D95-7AF0-48F0-8F5E-2E169FB4C137}" dt="2026-07-13T19:13:27.488" v="2438" actId="313"/>
          <ac:spMkLst>
            <pc:docMk/>
            <pc:sldMk cId="3651216626" sldId="256"/>
            <ac:spMk id="13" creationId="{D6855DBB-0A57-CBED-EBC9-CEC432F17FD8}"/>
          </ac:spMkLst>
        </pc:spChg>
        <pc:spChg chg="add mod topLvl">
          <ac:chgData name="Sluka, James Patrick" userId="96f62f3f-ca80-4973-b9cc-a6a866307ae4" providerId="ADAL" clId="{893F6D95-7AF0-48F0-8F5E-2E169FB4C137}" dt="2026-07-14T17:03:04.865" v="5887" actId="1035"/>
          <ac:spMkLst>
            <pc:docMk/>
            <pc:sldMk cId="3651216626" sldId="256"/>
            <ac:spMk id="14" creationId="{EF7CFD7C-3EC3-E65B-783A-B230BF916043}"/>
          </ac:spMkLst>
        </pc:spChg>
        <pc:spChg chg="del">
          <ac:chgData name="Sluka, James Patrick" userId="96f62f3f-ca80-4973-b9cc-a6a866307ae4" providerId="ADAL" clId="{893F6D95-7AF0-48F0-8F5E-2E169FB4C137}" dt="2026-07-13T15:38:18.846" v="435" actId="478"/>
          <ac:spMkLst>
            <pc:docMk/>
            <pc:sldMk cId="3651216626" sldId="256"/>
            <ac:spMk id="15" creationId="{45C1DE22-D8B9-E186-2B1C-1A0C2918FEA6}"/>
          </ac:spMkLst>
        </pc:spChg>
        <pc:spChg chg="add mod">
          <ac:chgData name="Sluka, James Patrick" userId="96f62f3f-ca80-4973-b9cc-a6a866307ae4" providerId="ADAL" clId="{893F6D95-7AF0-48F0-8F5E-2E169FB4C137}" dt="2026-07-13T19:12:28.932" v="2383" actId="20577"/>
          <ac:spMkLst>
            <pc:docMk/>
            <pc:sldMk cId="3651216626" sldId="256"/>
            <ac:spMk id="16" creationId="{31986D3A-0BC1-F6C7-089F-2F20B1725E7C}"/>
          </ac:spMkLst>
        </pc:spChg>
        <pc:spChg chg="add mod">
          <ac:chgData name="Sluka, James Patrick" userId="96f62f3f-ca80-4973-b9cc-a6a866307ae4" providerId="ADAL" clId="{893F6D95-7AF0-48F0-8F5E-2E169FB4C137}" dt="2026-07-14T17:11:06.061" v="5945" actId="1037"/>
          <ac:spMkLst>
            <pc:docMk/>
            <pc:sldMk cId="3651216626" sldId="256"/>
            <ac:spMk id="17" creationId="{5C1DEC57-55C4-6298-78F9-100F59E87857}"/>
          </ac:spMkLst>
        </pc:spChg>
        <pc:spChg chg="add mod">
          <ac:chgData name="Sluka, James Patrick" userId="96f62f3f-ca80-4973-b9cc-a6a866307ae4" providerId="ADAL" clId="{893F6D95-7AF0-48F0-8F5E-2E169FB4C137}" dt="2026-07-14T17:04:28.311" v="5897" actId="14100"/>
          <ac:spMkLst>
            <pc:docMk/>
            <pc:sldMk cId="3651216626" sldId="256"/>
            <ac:spMk id="19" creationId="{FE11662D-7758-C6DF-EC80-9F1AB73932A1}"/>
          </ac:spMkLst>
        </pc:spChg>
        <pc:spChg chg="add mod">
          <ac:chgData name="Sluka, James Patrick" userId="96f62f3f-ca80-4973-b9cc-a6a866307ae4" providerId="ADAL" clId="{893F6D95-7AF0-48F0-8F5E-2E169FB4C137}" dt="2026-07-13T19:12:43.323" v="2388" actId="14100"/>
          <ac:spMkLst>
            <pc:docMk/>
            <pc:sldMk cId="3651216626" sldId="256"/>
            <ac:spMk id="21" creationId="{3C97193C-A280-54EC-C728-CB1B46ED357F}"/>
          </ac:spMkLst>
        </pc:spChg>
        <pc:spChg chg="add del mod">
          <ac:chgData name="Sluka, James Patrick" userId="96f62f3f-ca80-4973-b9cc-a6a866307ae4" providerId="ADAL" clId="{893F6D95-7AF0-48F0-8F5E-2E169FB4C137}" dt="2026-07-13T16:11:39.738" v="747" actId="478"/>
          <ac:spMkLst>
            <pc:docMk/>
            <pc:sldMk cId="3651216626" sldId="256"/>
            <ac:spMk id="22" creationId="{39EDE21C-00C5-5857-8D1E-FF8CF195866A}"/>
          </ac:spMkLst>
        </pc:spChg>
        <pc:spChg chg="add mod">
          <ac:chgData name="Sluka, James Patrick" userId="96f62f3f-ca80-4973-b9cc-a6a866307ae4" providerId="ADAL" clId="{893F6D95-7AF0-48F0-8F5E-2E169FB4C137}" dt="2026-07-13T21:52:56.154" v="3309" actId="14100"/>
          <ac:spMkLst>
            <pc:docMk/>
            <pc:sldMk cId="3651216626" sldId="256"/>
            <ac:spMk id="23" creationId="{5C5872BA-DBDF-2DD1-FD6E-1B8225D6AB97}"/>
          </ac:spMkLst>
        </pc:spChg>
        <pc:spChg chg="mod">
          <ac:chgData name="Sluka, James Patrick" userId="96f62f3f-ca80-4973-b9cc-a6a866307ae4" providerId="ADAL" clId="{893F6D95-7AF0-48F0-8F5E-2E169FB4C137}" dt="2026-07-13T19:29:37.115" v="2670" actId="1035"/>
          <ac:spMkLst>
            <pc:docMk/>
            <pc:sldMk cId="3651216626" sldId="256"/>
            <ac:spMk id="25" creationId="{69F2CF97-5427-75FA-4FBA-207F4B90447C}"/>
          </ac:spMkLst>
        </pc:spChg>
        <pc:spChg chg="mod">
          <ac:chgData name="Sluka, James Patrick" userId="96f62f3f-ca80-4973-b9cc-a6a866307ae4" providerId="ADAL" clId="{893F6D95-7AF0-48F0-8F5E-2E169FB4C137}" dt="2026-07-14T17:05:00.567" v="5901" actId="1036"/>
          <ac:spMkLst>
            <pc:docMk/>
            <pc:sldMk cId="3651216626" sldId="256"/>
            <ac:spMk id="27" creationId="{360E2EBC-F256-9B86-1921-72392D5C45DB}"/>
          </ac:spMkLst>
        </pc:spChg>
        <pc:spChg chg="mod">
          <ac:chgData name="Sluka, James Patrick" userId="96f62f3f-ca80-4973-b9cc-a6a866307ae4" providerId="ADAL" clId="{893F6D95-7AF0-48F0-8F5E-2E169FB4C137}" dt="2026-07-14T17:11:06.061" v="5945" actId="1037"/>
          <ac:spMkLst>
            <pc:docMk/>
            <pc:sldMk cId="3651216626" sldId="256"/>
            <ac:spMk id="28" creationId="{88546A1B-6F2C-5147-8498-7D552B6DA0A8}"/>
          </ac:spMkLst>
        </pc:spChg>
        <pc:spChg chg="mod">
          <ac:chgData name="Sluka, James Patrick" userId="96f62f3f-ca80-4973-b9cc-a6a866307ae4" providerId="ADAL" clId="{893F6D95-7AF0-48F0-8F5E-2E169FB4C137}" dt="2026-07-14T17:05:00.567" v="5901" actId="1036"/>
          <ac:spMkLst>
            <pc:docMk/>
            <pc:sldMk cId="3651216626" sldId="256"/>
            <ac:spMk id="29" creationId="{D36A05A1-698B-4556-B33B-AFA286EEF4C3}"/>
          </ac:spMkLst>
        </pc:spChg>
        <pc:spChg chg="mod">
          <ac:chgData name="Sluka, James Patrick" userId="96f62f3f-ca80-4973-b9cc-a6a866307ae4" providerId="ADAL" clId="{893F6D95-7AF0-48F0-8F5E-2E169FB4C137}" dt="2026-07-14T17:05:00.567" v="5901" actId="1036"/>
          <ac:spMkLst>
            <pc:docMk/>
            <pc:sldMk cId="3651216626" sldId="256"/>
            <ac:spMk id="31" creationId="{811A669F-404C-E45F-7AF5-C155D2D8E221}"/>
          </ac:spMkLst>
        </pc:spChg>
        <pc:spChg chg="mod">
          <ac:chgData name="Sluka, James Patrick" userId="96f62f3f-ca80-4973-b9cc-a6a866307ae4" providerId="ADAL" clId="{893F6D95-7AF0-48F0-8F5E-2E169FB4C137}" dt="2026-07-14T17:05:00.567" v="5901" actId="1036"/>
          <ac:spMkLst>
            <pc:docMk/>
            <pc:sldMk cId="3651216626" sldId="256"/>
            <ac:spMk id="34" creationId="{016C8550-3F1B-4663-4B9F-D376DF491D6C}"/>
          </ac:spMkLst>
        </pc:spChg>
        <pc:spChg chg="mod">
          <ac:chgData name="Sluka, James Patrick" userId="96f62f3f-ca80-4973-b9cc-a6a866307ae4" providerId="ADAL" clId="{893F6D95-7AF0-48F0-8F5E-2E169FB4C137}" dt="2026-07-14T17:05:00.567" v="5901" actId="1036"/>
          <ac:spMkLst>
            <pc:docMk/>
            <pc:sldMk cId="3651216626" sldId="256"/>
            <ac:spMk id="35" creationId="{E0139194-5363-CD72-603A-DFED9B4EB01E}"/>
          </ac:spMkLst>
        </pc:spChg>
        <pc:spChg chg="mod">
          <ac:chgData name="Sluka, James Patrick" userId="96f62f3f-ca80-4973-b9cc-a6a866307ae4" providerId="ADAL" clId="{893F6D95-7AF0-48F0-8F5E-2E169FB4C137}" dt="2026-07-14T17:05:00.567" v="5901" actId="1036"/>
          <ac:spMkLst>
            <pc:docMk/>
            <pc:sldMk cId="3651216626" sldId="256"/>
            <ac:spMk id="36" creationId="{7A6BABFC-3B03-9E83-EFAE-698BA475D0AB}"/>
          </ac:spMkLst>
        </pc:spChg>
        <pc:spChg chg="mod">
          <ac:chgData name="Sluka, James Patrick" userId="96f62f3f-ca80-4973-b9cc-a6a866307ae4" providerId="ADAL" clId="{893F6D95-7AF0-48F0-8F5E-2E169FB4C137}" dt="2026-07-14T17:05:00.567" v="5901" actId="1036"/>
          <ac:spMkLst>
            <pc:docMk/>
            <pc:sldMk cId="3651216626" sldId="256"/>
            <ac:spMk id="37" creationId="{30DED050-1A1D-678B-8521-068F4E67C45C}"/>
          </ac:spMkLst>
        </pc:spChg>
        <pc:spChg chg="mod">
          <ac:chgData name="Sluka, James Patrick" userId="96f62f3f-ca80-4973-b9cc-a6a866307ae4" providerId="ADAL" clId="{893F6D95-7AF0-48F0-8F5E-2E169FB4C137}" dt="2026-07-14T17:05:00.567" v="5901" actId="1036"/>
          <ac:spMkLst>
            <pc:docMk/>
            <pc:sldMk cId="3651216626" sldId="256"/>
            <ac:spMk id="39" creationId="{22FF5163-B2F1-9FB2-7F55-328DE8ACE4C0}"/>
          </ac:spMkLst>
        </pc:spChg>
        <pc:spChg chg="mod">
          <ac:chgData name="Sluka, James Patrick" userId="96f62f3f-ca80-4973-b9cc-a6a866307ae4" providerId="ADAL" clId="{893F6D95-7AF0-48F0-8F5E-2E169FB4C137}" dt="2026-07-13T19:30:37.368" v="2703" actId="1076"/>
          <ac:spMkLst>
            <pc:docMk/>
            <pc:sldMk cId="3651216626" sldId="256"/>
            <ac:spMk id="41" creationId="{A7AD18CA-0950-B43C-55ED-CD699C1520CC}"/>
          </ac:spMkLst>
        </pc:spChg>
        <pc:spChg chg="mod">
          <ac:chgData name="Sluka, James Patrick" userId="96f62f3f-ca80-4973-b9cc-a6a866307ae4" providerId="ADAL" clId="{893F6D95-7AF0-48F0-8F5E-2E169FB4C137}" dt="2026-07-14T17:11:06.061" v="5945" actId="1037"/>
          <ac:spMkLst>
            <pc:docMk/>
            <pc:sldMk cId="3651216626" sldId="256"/>
            <ac:spMk id="42" creationId="{9E423B5C-3D11-B8E5-6D40-4FF6EC0DA896}"/>
          </ac:spMkLst>
        </pc:spChg>
        <pc:spChg chg="mod">
          <ac:chgData name="Sluka, James Patrick" userId="96f62f3f-ca80-4973-b9cc-a6a866307ae4" providerId="ADAL" clId="{893F6D95-7AF0-48F0-8F5E-2E169FB4C137}" dt="2026-07-14T17:05:00.567" v="5901" actId="1036"/>
          <ac:spMkLst>
            <pc:docMk/>
            <pc:sldMk cId="3651216626" sldId="256"/>
            <ac:spMk id="54" creationId="{4F4BC24E-8CFE-D6BE-85FA-D076D4F0BC3B}"/>
          </ac:spMkLst>
        </pc:spChg>
        <pc:spChg chg="add del mod">
          <ac:chgData name="Sluka, James Patrick" userId="96f62f3f-ca80-4973-b9cc-a6a866307ae4" providerId="ADAL" clId="{893F6D95-7AF0-48F0-8F5E-2E169FB4C137}" dt="2026-07-14T17:10:33.153" v="5934" actId="478"/>
          <ac:spMkLst>
            <pc:docMk/>
            <pc:sldMk cId="3651216626" sldId="256"/>
            <ac:spMk id="63" creationId="{FA9D6233-5018-F8AA-DC4F-5A87BC401CB3}"/>
          </ac:spMkLst>
        </pc:spChg>
        <pc:spChg chg="add del mod">
          <ac:chgData name="Sluka, James Patrick" userId="96f62f3f-ca80-4973-b9cc-a6a866307ae4" providerId="ADAL" clId="{893F6D95-7AF0-48F0-8F5E-2E169FB4C137}" dt="2026-07-13T21:55:24.789" v="3395" actId="478"/>
          <ac:spMkLst>
            <pc:docMk/>
            <pc:sldMk cId="3651216626" sldId="256"/>
            <ac:spMk id="64" creationId="{C409C32D-D2D5-A853-7BB0-0547E480DC4E}"/>
          </ac:spMkLst>
        </pc:spChg>
        <pc:spChg chg="add mod">
          <ac:chgData name="Sluka, James Patrick" userId="96f62f3f-ca80-4973-b9cc-a6a866307ae4" providerId="ADAL" clId="{893F6D95-7AF0-48F0-8F5E-2E169FB4C137}" dt="2026-07-14T17:10:41.233" v="5935"/>
          <ac:spMkLst>
            <pc:docMk/>
            <pc:sldMk cId="3651216626" sldId="256"/>
            <ac:spMk id="66" creationId="{EECF035F-9ED3-59F3-9477-DA44DAF8D9E8}"/>
          </ac:spMkLst>
        </pc:spChg>
        <pc:spChg chg="add mod">
          <ac:chgData name="Sluka, James Patrick" userId="96f62f3f-ca80-4973-b9cc-a6a866307ae4" providerId="ADAL" clId="{893F6D95-7AF0-48F0-8F5E-2E169FB4C137}" dt="2026-07-14T17:03:42.718" v="5893" actId="14100"/>
          <ac:spMkLst>
            <pc:docMk/>
            <pc:sldMk cId="3651216626" sldId="256"/>
            <ac:spMk id="79" creationId="{42F8888E-228C-6972-7A17-9EAFF43E4B32}"/>
          </ac:spMkLst>
        </pc:spChg>
        <pc:spChg chg="add mod">
          <ac:chgData name="Sluka, James Patrick" userId="96f62f3f-ca80-4973-b9cc-a6a866307ae4" providerId="ADAL" clId="{893F6D95-7AF0-48F0-8F5E-2E169FB4C137}" dt="2026-07-14T17:03:04.865" v="5887" actId="1035"/>
          <ac:spMkLst>
            <pc:docMk/>
            <pc:sldMk cId="3651216626" sldId="256"/>
            <ac:spMk id="83" creationId="{7CBCD14C-64DD-3DBE-FC7C-3014A1E46B22}"/>
          </ac:spMkLst>
        </pc:spChg>
        <pc:spChg chg="add mod">
          <ac:chgData name="Sluka, James Patrick" userId="96f62f3f-ca80-4973-b9cc-a6a866307ae4" providerId="ADAL" clId="{893F6D95-7AF0-48F0-8F5E-2E169FB4C137}" dt="2026-07-14T17:03:04.865" v="5887" actId="1035"/>
          <ac:spMkLst>
            <pc:docMk/>
            <pc:sldMk cId="3651216626" sldId="256"/>
            <ac:spMk id="87" creationId="{38CD63CC-3535-CDD3-82AC-483F2F8B079E}"/>
          </ac:spMkLst>
        </pc:spChg>
        <pc:spChg chg="mod">
          <ac:chgData name="Sluka, James Patrick" userId="96f62f3f-ca80-4973-b9cc-a6a866307ae4" providerId="ADAL" clId="{893F6D95-7AF0-48F0-8F5E-2E169FB4C137}" dt="2026-07-13T15:52:40.364" v="597"/>
          <ac:spMkLst>
            <pc:docMk/>
            <pc:sldMk cId="3651216626" sldId="256"/>
            <ac:spMk id="90" creationId="{305C5CE1-6150-A3E9-F4D1-D562166CEB8D}"/>
          </ac:spMkLst>
        </pc:spChg>
        <pc:spChg chg="mod">
          <ac:chgData name="Sluka, James Patrick" userId="96f62f3f-ca80-4973-b9cc-a6a866307ae4" providerId="ADAL" clId="{893F6D95-7AF0-48F0-8F5E-2E169FB4C137}" dt="2026-07-13T19:01:41.155" v="2232" actId="14100"/>
          <ac:spMkLst>
            <pc:docMk/>
            <pc:sldMk cId="3651216626" sldId="256"/>
            <ac:spMk id="92" creationId="{DF7463B7-DD39-75DF-BA0E-C22BDA1D52EF}"/>
          </ac:spMkLst>
        </pc:spChg>
        <pc:spChg chg="mod">
          <ac:chgData name="Sluka, James Patrick" userId="96f62f3f-ca80-4973-b9cc-a6a866307ae4" providerId="ADAL" clId="{893F6D95-7AF0-48F0-8F5E-2E169FB4C137}" dt="2026-07-13T15:52:40.364" v="597"/>
          <ac:spMkLst>
            <pc:docMk/>
            <pc:sldMk cId="3651216626" sldId="256"/>
            <ac:spMk id="93" creationId="{EC225400-CF6E-5D6C-7EC3-B80E6AD93663}"/>
          </ac:spMkLst>
        </pc:spChg>
        <pc:spChg chg="mod">
          <ac:chgData name="Sluka, James Patrick" userId="96f62f3f-ca80-4973-b9cc-a6a866307ae4" providerId="ADAL" clId="{893F6D95-7AF0-48F0-8F5E-2E169FB4C137}" dt="2026-07-13T15:52:40.364" v="597"/>
          <ac:spMkLst>
            <pc:docMk/>
            <pc:sldMk cId="3651216626" sldId="256"/>
            <ac:spMk id="95" creationId="{BAF50A18-F87F-9461-B1B4-4BC366F872FD}"/>
          </ac:spMkLst>
        </pc:spChg>
        <pc:spChg chg="mod">
          <ac:chgData name="Sluka, James Patrick" userId="96f62f3f-ca80-4973-b9cc-a6a866307ae4" providerId="ADAL" clId="{893F6D95-7AF0-48F0-8F5E-2E169FB4C137}" dt="2026-07-13T15:52:40.364" v="597"/>
          <ac:spMkLst>
            <pc:docMk/>
            <pc:sldMk cId="3651216626" sldId="256"/>
            <ac:spMk id="96" creationId="{8FE8530B-DB61-E6C5-291E-2481E91EC848}"/>
          </ac:spMkLst>
        </pc:spChg>
        <pc:spChg chg="mod">
          <ac:chgData name="Sluka, James Patrick" userId="96f62f3f-ca80-4973-b9cc-a6a866307ae4" providerId="ADAL" clId="{893F6D95-7AF0-48F0-8F5E-2E169FB4C137}" dt="2026-07-13T19:53:02.458" v="2884" actId="1035"/>
          <ac:spMkLst>
            <pc:docMk/>
            <pc:sldMk cId="3651216626" sldId="256"/>
            <ac:spMk id="97" creationId="{6AA2E399-0E6A-572D-8147-6F80C5BF3527}"/>
          </ac:spMkLst>
        </pc:spChg>
        <pc:spChg chg="mod">
          <ac:chgData name="Sluka, James Patrick" userId="96f62f3f-ca80-4973-b9cc-a6a866307ae4" providerId="ADAL" clId="{893F6D95-7AF0-48F0-8F5E-2E169FB4C137}" dt="2026-07-13T15:52:40.364" v="597"/>
          <ac:spMkLst>
            <pc:docMk/>
            <pc:sldMk cId="3651216626" sldId="256"/>
            <ac:spMk id="98" creationId="{6D4E236A-9D29-1B69-8EC6-F4D806FC6D35}"/>
          </ac:spMkLst>
        </pc:spChg>
        <pc:spChg chg="mod">
          <ac:chgData name="Sluka, James Patrick" userId="96f62f3f-ca80-4973-b9cc-a6a866307ae4" providerId="ADAL" clId="{893F6D95-7AF0-48F0-8F5E-2E169FB4C137}" dt="2026-07-13T19:00:40.527" v="2223" actId="14100"/>
          <ac:spMkLst>
            <pc:docMk/>
            <pc:sldMk cId="3651216626" sldId="256"/>
            <ac:spMk id="101" creationId="{F2B81C1E-B4A7-C278-6AFA-9E9DD7D649DF}"/>
          </ac:spMkLst>
        </pc:spChg>
        <pc:spChg chg="mod">
          <ac:chgData name="Sluka, James Patrick" userId="96f62f3f-ca80-4973-b9cc-a6a866307ae4" providerId="ADAL" clId="{893F6D95-7AF0-48F0-8F5E-2E169FB4C137}" dt="2026-07-13T19:53:02.458" v="2884" actId="1035"/>
          <ac:spMkLst>
            <pc:docMk/>
            <pc:sldMk cId="3651216626" sldId="256"/>
            <ac:spMk id="102" creationId="{2F30D476-6517-C87C-CE01-F69CEE6CFFDC}"/>
          </ac:spMkLst>
        </pc:spChg>
        <pc:spChg chg="mod">
          <ac:chgData name="Sluka, James Patrick" userId="96f62f3f-ca80-4973-b9cc-a6a866307ae4" providerId="ADAL" clId="{893F6D95-7AF0-48F0-8F5E-2E169FB4C137}" dt="2026-07-13T19:00:55.909" v="2226" actId="14100"/>
          <ac:spMkLst>
            <pc:docMk/>
            <pc:sldMk cId="3651216626" sldId="256"/>
            <ac:spMk id="103" creationId="{C6C5DB10-312E-563F-A198-8044E869451D}"/>
          </ac:spMkLst>
        </pc:spChg>
        <pc:spChg chg="mod">
          <ac:chgData name="Sluka, James Patrick" userId="96f62f3f-ca80-4973-b9cc-a6a866307ae4" providerId="ADAL" clId="{893F6D95-7AF0-48F0-8F5E-2E169FB4C137}" dt="2026-07-13T15:52:40.364" v="597"/>
          <ac:spMkLst>
            <pc:docMk/>
            <pc:sldMk cId="3651216626" sldId="256"/>
            <ac:spMk id="104" creationId="{4CA1B2EB-4301-AB4E-BB43-63DEF56415DD}"/>
          </ac:spMkLst>
        </pc:spChg>
        <pc:spChg chg="mod">
          <ac:chgData name="Sluka, James Patrick" userId="96f62f3f-ca80-4973-b9cc-a6a866307ae4" providerId="ADAL" clId="{893F6D95-7AF0-48F0-8F5E-2E169FB4C137}" dt="2026-07-14T17:11:06.061" v="5945" actId="1037"/>
          <ac:spMkLst>
            <pc:docMk/>
            <pc:sldMk cId="3651216626" sldId="256"/>
            <ac:spMk id="105" creationId="{9202A913-F5A1-88B5-92E4-57EED88477A4}"/>
          </ac:spMkLst>
        </pc:spChg>
        <pc:spChg chg="del mod">
          <ac:chgData name="Sluka, James Patrick" userId="96f62f3f-ca80-4973-b9cc-a6a866307ae4" providerId="ADAL" clId="{893F6D95-7AF0-48F0-8F5E-2E169FB4C137}" dt="2026-07-13T19:01:06.076" v="2227" actId="478"/>
          <ac:spMkLst>
            <pc:docMk/>
            <pc:sldMk cId="3651216626" sldId="256"/>
            <ac:spMk id="106" creationId="{538D1AAA-C0E5-F9D7-8AEF-88507921EEB6}"/>
          </ac:spMkLst>
        </pc:spChg>
        <pc:spChg chg="mod">
          <ac:chgData name="Sluka, James Patrick" userId="96f62f3f-ca80-4973-b9cc-a6a866307ae4" providerId="ADAL" clId="{893F6D95-7AF0-48F0-8F5E-2E169FB4C137}" dt="2026-07-13T19:01:15.914" v="2231" actId="14100"/>
          <ac:spMkLst>
            <pc:docMk/>
            <pc:sldMk cId="3651216626" sldId="256"/>
            <ac:spMk id="108" creationId="{475B7B9F-59EA-3815-4A15-2498D9F67FC3}"/>
          </ac:spMkLst>
        </pc:spChg>
        <pc:spChg chg="mod">
          <ac:chgData name="Sluka, James Patrick" userId="96f62f3f-ca80-4973-b9cc-a6a866307ae4" providerId="ADAL" clId="{893F6D95-7AF0-48F0-8F5E-2E169FB4C137}" dt="2026-07-13T19:00:44.742" v="2224" actId="14100"/>
          <ac:spMkLst>
            <pc:docMk/>
            <pc:sldMk cId="3651216626" sldId="256"/>
            <ac:spMk id="109" creationId="{848A67BE-89A3-C054-E485-65F7290F5CEE}"/>
          </ac:spMkLst>
        </pc:spChg>
        <pc:spChg chg="mod">
          <ac:chgData name="Sluka, James Patrick" userId="96f62f3f-ca80-4973-b9cc-a6a866307ae4" providerId="ADAL" clId="{893F6D95-7AF0-48F0-8F5E-2E169FB4C137}" dt="2026-07-14T17:11:06.061" v="5945" actId="1037"/>
          <ac:spMkLst>
            <pc:docMk/>
            <pc:sldMk cId="3651216626" sldId="256"/>
            <ac:spMk id="110" creationId="{701E4579-8ECA-84E9-166E-C83D33975F52}"/>
          </ac:spMkLst>
        </pc:spChg>
        <pc:spChg chg="mod">
          <ac:chgData name="Sluka, James Patrick" userId="96f62f3f-ca80-4973-b9cc-a6a866307ae4" providerId="ADAL" clId="{893F6D95-7AF0-48F0-8F5E-2E169FB4C137}" dt="2026-07-14T17:11:06.061" v="5945" actId="1037"/>
          <ac:spMkLst>
            <pc:docMk/>
            <pc:sldMk cId="3651216626" sldId="256"/>
            <ac:spMk id="115" creationId="{115CA135-3D3B-F986-A73E-70FE8D2ADA33}"/>
          </ac:spMkLst>
        </pc:spChg>
        <pc:spChg chg="mod">
          <ac:chgData name="Sluka, James Patrick" userId="96f62f3f-ca80-4973-b9cc-a6a866307ae4" providerId="ADAL" clId="{893F6D95-7AF0-48F0-8F5E-2E169FB4C137}" dt="2026-07-13T15:53:11.278" v="601"/>
          <ac:spMkLst>
            <pc:docMk/>
            <pc:sldMk cId="3651216626" sldId="256"/>
            <ac:spMk id="118" creationId="{04EF904B-9827-CB41-4358-B04B22E85BE7}"/>
          </ac:spMkLst>
        </pc:spChg>
        <pc:spChg chg="mod">
          <ac:chgData name="Sluka, James Patrick" userId="96f62f3f-ca80-4973-b9cc-a6a866307ae4" providerId="ADAL" clId="{893F6D95-7AF0-48F0-8F5E-2E169FB4C137}" dt="2026-07-13T15:53:11.278" v="601"/>
          <ac:spMkLst>
            <pc:docMk/>
            <pc:sldMk cId="3651216626" sldId="256"/>
            <ac:spMk id="121" creationId="{C937630C-D55A-EDB1-B8CD-FBE64B659E89}"/>
          </ac:spMkLst>
        </pc:spChg>
        <pc:spChg chg="mod">
          <ac:chgData name="Sluka, James Patrick" userId="96f62f3f-ca80-4973-b9cc-a6a866307ae4" providerId="ADAL" clId="{893F6D95-7AF0-48F0-8F5E-2E169FB4C137}" dt="2026-07-13T19:53:02.458" v="2884" actId="1035"/>
          <ac:spMkLst>
            <pc:docMk/>
            <pc:sldMk cId="3651216626" sldId="256"/>
            <ac:spMk id="124" creationId="{F9E0C12B-1A88-A8D5-5B8F-FCBB510AFC5F}"/>
          </ac:spMkLst>
        </pc:spChg>
        <pc:spChg chg="mod">
          <ac:chgData name="Sluka, James Patrick" userId="96f62f3f-ca80-4973-b9cc-a6a866307ae4" providerId="ADAL" clId="{893F6D95-7AF0-48F0-8F5E-2E169FB4C137}" dt="2026-07-14T17:11:06.061" v="5945" actId="1037"/>
          <ac:spMkLst>
            <pc:docMk/>
            <pc:sldMk cId="3651216626" sldId="256"/>
            <ac:spMk id="129" creationId="{60933E59-9C44-6240-9481-AB572B4BEC2E}"/>
          </ac:spMkLst>
        </pc:spChg>
        <pc:spChg chg="mod">
          <ac:chgData name="Sluka, James Patrick" userId="96f62f3f-ca80-4973-b9cc-a6a866307ae4" providerId="ADAL" clId="{893F6D95-7AF0-48F0-8F5E-2E169FB4C137}" dt="2026-07-13T15:53:11.278" v="601"/>
          <ac:spMkLst>
            <pc:docMk/>
            <pc:sldMk cId="3651216626" sldId="256"/>
            <ac:spMk id="132" creationId="{0EB66528-DB8B-15A3-05BB-03A348A38EBE}"/>
          </ac:spMkLst>
        </pc:spChg>
        <pc:spChg chg="mod">
          <ac:chgData name="Sluka, James Patrick" userId="96f62f3f-ca80-4973-b9cc-a6a866307ae4" providerId="ADAL" clId="{893F6D95-7AF0-48F0-8F5E-2E169FB4C137}" dt="2026-07-13T15:53:11.278" v="601"/>
          <ac:spMkLst>
            <pc:docMk/>
            <pc:sldMk cId="3651216626" sldId="256"/>
            <ac:spMk id="134" creationId="{4B398B07-1F33-14C2-922A-704C5D8C3017}"/>
          </ac:spMkLst>
        </pc:spChg>
        <pc:spChg chg="mod">
          <ac:chgData name="Sluka, James Patrick" userId="96f62f3f-ca80-4973-b9cc-a6a866307ae4" providerId="ADAL" clId="{893F6D95-7AF0-48F0-8F5E-2E169FB4C137}" dt="2026-07-13T15:58:58.829" v="651" actId="208"/>
          <ac:spMkLst>
            <pc:docMk/>
            <pc:sldMk cId="3651216626" sldId="256"/>
            <ac:spMk id="137" creationId="{E10A6604-4EBB-F2B2-DEE8-8497855021BA}"/>
          </ac:spMkLst>
        </pc:spChg>
        <pc:spChg chg="mod">
          <ac:chgData name="Sluka, James Patrick" userId="96f62f3f-ca80-4973-b9cc-a6a866307ae4" providerId="ADAL" clId="{893F6D95-7AF0-48F0-8F5E-2E169FB4C137}" dt="2026-07-14T17:11:06.061" v="5945" actId="1037"/>
          <ac:spMkLst>
            <pc:docMk/>
            <pc:sldMk cId="3651216626" sldId="256"/>
            <ac:spMk id="138" creationId="{E56AC7AC-65BF-AAB3-0A40-36D4843CCE15}"/>
          </ac:spMkLst>
        </pc:spChg>
        <pc:spChg chg="mod">
          <ac:chgData name="Sluka, James Patrick" userId="96f62f3f-ca80-4973-b9cc-a6a866307ae4" providerId="ADAL" clId="{893F6D95-7AF0-48F0-8F5E-2E169FB4C137}" dt="2026-07-13T16:01:01.346" v="659" actId="208"/>
          <ac:spMkLst>
            <pc:docMk/>
            <pc:sldMk cId="3651216626" sldId="256"/>
            <ac:spMk id="142" creationId="{7DA120E0-404E-4CC3-A8E5-63947FA7DC69}"/>
          </ac:spMkLst>
        </pc:spChg>
        <pc:spChg chg="mod">
          <ac:chgData name="Sluka, James Patrick" userId="96f62f3f-ca80-4973-b9cc-a6a866307ae4" providerId="ADAL" clId="{893F6D95-7AF0-48F0-8F5E-2E169FB4C137}" dt="2026-07-14T17:11:06.061" v="5945" actId="1037"/>
          <ac:spMkLst>
            <pc:docMk/>
            <pc:sldMk cId="3651216626" sldId="256"/>
            <ac:spMk id="146" creationId="{25BA2CBA-D4FE-7B21-B46C-EAB52242686F}"/>
          </ac:spMkLst>
        </pc:spChg>
        <pc:spChg chg="mod">
          <ac:chgData name="Sluka, James Patrick" userId="96f62f3f-ca80-4973-b9cc-a6a866307ae4" providerId="ADAL" clId="{893F6D95-7AF0-48F0-8F5E-2E169FB4C137}" dt="2026-07-14T17:11:06.061" v="5945" actId="1037"/>
          <ac:spMkLst>
            <pc:docMk/>
            <pc:sldMk cId="3651216626" sldId="256"/>
            <ac:spMk id="150" creationId="{495A7B59-458D-490C-EFC4-F6C10702CA79}"/>
          </ac:spMkLst>
        </pc:spChg>
        <pc:spChg chg="mod">
          <ac:chgData name="Sluka, James Patrick" userId="96f62f3f-ca80-4973-b9cc-a6a866307ae4" providerId="ADAL" clId="{893F6D95-7AF0-48F0-8F5E-2E169FB4C137}" dt="2026-07-13T19:53:02.458" v="2884" actId="1035"/>
          <ac:spMkLst>
            <pc:docMk/>
            <pc:sldMk cId="3651216626" sldId="256"/>
            <ac:spMk id="151" creationId="{7C519E75-F398-F506-5372-9C46EC62F499}"/>
          </ac:spMkLst>
        </pc:spChg>
        <pc:spChg chg="mod">
          <ac:chgData name="Sluka, James Patrick" userId="96f62f3f-ca80-4973-b9cc-a6a866307ae4" providerId="ADAL" clId="{893F6D95-7AF0-48F0-8F5E-2E169FB4C137}" dt="2026-07-13T15:56:05.422" v="642" actId="1036"/>
          <ac:spMkLst>
            <pc:docMk/>
            <pc:sldMk cId="3651216626" sldId="256"/>
            <ac:spMk id="152" creationId="{8E5A0827-449F-8139-6145-2A66D2C06D32}"/>
          </ac:spMkLst>
        </pc:spChg>
        <pc:spChg chg="mod">
          <ac:chgData name="Sluka, James Patrick" userId="96f62f3f-ca80-4973-b9cc-a6a866307ae4" providerId="ADAL" clId="{893F6D95-7AF0-48F0-8F5E-2E169FB4C137}" dt="2026-07-13T15:58:50.576" v="650" actId="208"/>
          <ac:spMkLst>
            <pc:docMk/>
            <pc:sldMk cId="3651216626" sldId="256"/>
            <ac:spMk id="153" creationId="{12DD06B3-AA24-CABB-81F0-60442327EDA0}"/>
          </ac:spMkLst>
        </pc:spChg>
        <pc:spChg chg="del mod">
          <ac:chgData name="Sluka, James Patrick" userId="96f62f3f-ca80-4973-b9cc-a6a866307ae4" providerId="ADAL" clId="{893F6D95-7AF0-48F0-8F5E-2E169FB4C137}" dt="2026-07-13T15:54:54.674" v="623" actId="478"/>
          <ac:spMkLst>
            <pc:docMk/>
            <pc:sldMk cId="3651216626" sldId="256"/>
            <ac:spMk id="155" creationId="{51D11E8F-74CC-DCF7-0917-9B6C3CE48C56}"/>
          </ac:spMkLst>
        </pc:spChg>
        <pc:spChg chg="del topLvl">
          <ac:chgData name="Sluka, James Patrick" userId="96f62f3f-ca80-4973-b9cc-a6a866307ae4" providerId="ADAL" clId="{893F6D95-7AF0-48F0-8F5E-2E169FB4C137}" dt="2026-07-13T15:55:16.271" v="633" actId="478"/>
          <ac:spMkLst>
            <pc:docMk/>
            <pc:sldMk cId="3651216626" sldId="256"/>
            <ac:spMk id="157" creationId="{D617C06B-DCE7-FEA7-C183-83E3A7DE1BBB}"/>
          </ac:spMkLst>
        </pc:spChg>
        <pc:spChg chg="del">
          <ac:chgData name="Sluka, James Patrick" userId="96f62f3f-ca80-4973-b9cc-a6a866307ae4" providerId="ADAL" clId="{893F6D95-7AF0-48F0-8F5E-2E169FB4C137}" dt="2026-07-13T15:55:05.179" v="628" actId="478"/>
          <ac:spMkLst>
            <pc:docMk/>
            <pc:sldMk cId="3651216626" sldId="256"/>
            <ac:spMk id="158" creationId="{7A976A5E-8D48-DBBE-6FB6-68026BFE2CF1}"/>
          </ac:spMkLst>
        </pc:spChg>
        <pc:spChg chg="del">
          <ac:chgData name="Sluka, James Patrick" userId="96f62f3f-ca80-4973-b9cc-a6a866307ae4" providerId="ADAL" clId="{893F6D95-7AF0-48F0-8F5E-2E169FB4C137}" dt="2026-07-13T15:55:06.546" v="629" actId="478"/>
          <ac:spMkLst>
            <pc:docMk/>
            <pc:sldMk cId="3651216626" sldId="256"/>
            <ac:spMk id="159" creationId="{394991EF-F31D-FB28-496C-02AF3C94F74E}"/>
          </ac:spMkLst>
        </pc:spChg>
        <pc:spChg chg="del">
          <ac:chgData name="Sluka, James Patrick" userId="96f62f3f-ca80-4973-b9cc-a6a866307ae4" providerId="ADAL" clId="{893F6D95-7AF0-48F0-8F5E-2E169FB4C137}" dt="2026-07-13T15:55:01.029" v="627" actId="478"/>
          <ac:spMkLst>
            <pc:docMk/>
            <pc:sldMk cId="3651216626" sldId="256"/>
            <ac:spMk id="160" creationId="{AA96FCEB-0F35-62EE-8177-6A7CBB7E1A81}"/>
          </ac:spMkLst>
        </pc:spChg>
        <pc:spChg chg="del">
          <ac:chgData name="Sluka, James Patrick" userId="96f62f3f-ca80-4973-b9cc-a6a866307ae4" providerId="ADAL" clId="{893F6D95-7AF0-48F0-8F5E-2E169FB4C137}" dt="2026-07-13T15:55:08.467" v="630" actId="478"/>
          <ac:spMkLst>
            <pc:docMk/>
            <pc:sldMk cId="3651216626" sldId="256"/>
            <ac:spMk id="161" creationId="{681B0AA0-D95F-1142-E22E-F0C63AFEFBB1}"/>
          </ac:spMkLst>
        </pc:spChg>
        <pc:spChg chg="del">
          <ac:chgData name="Sluka, James Patrick" userId="96f62f3f-ca80-4973-b9cc-a6a866307ae4" providerId="ADAL" clId="{893F6D95-7AF0-48F0-8F5E-2E169FB4C137}" dt="2026-07-13T15:54:59.362" v="626" actId="478"/>
          <ac:spMkLst>
            <pc:docMk/>
            <pc:sldMk cId="3651216626" sldId="256"/>
            <ac:spMk id="162" creationId="{186D4A82-1959-9640-3114-C185B8DD0D5C}"/>
          </ac:spMkLst>
        </pc:spChg>
        <pc:spChg chg="del">
          <ac:chgData name="Sluka, James Patrick" userId="96f62f3f-ca80-4973-b9cc-a6a866307ae4" providerId="ADAL" clId="{893F6D95-7AF0-48F0-8F5E-2E169FB4C137}" dt="2026-07-13T15:53:17.421" v="604" actId="478"/>
          <ac:spMkLst>
            <pc:docMk/>
            <pc:sldMk cId="3651216626" sldId="256"/>
            <ac:spMk id="165" creationId="{EFD393CE-1756-0F5F-9B59-E76E4884A68F}"/>
          </ac:spMkLst>
        </pc:spChg>
        <pc:spChg chg="del">
          <ac:chgData name="Sluka, James Patrick" userId="96f62f3f-ca80-4973-b9cc-a6a866307ae4" providerId="ADAL" clId="{893F6D95-7AF0-48F0-8F5E-2E169FB4C137}" dt="2026-07-13T15:53:57.816" v="620" actId="478"/>
          <ac:spMkLst>
            <pc:docMk/>
            <pc:sldMk cId="3651216626" sldId="256"/>
            <ac:spMk id="169" creationId="{13541FAC-0EFF-7410-FB6B-A84F5EEBBFEB}"/>
          </ac:spMkLst>
        </pc:spChg>
        <pc:spChg chg="del mod">
          <ac:chgData name="Sluka, James Patrick" userId="96f62f3f-ca80-4973-b9cc-a6a866307ae4" providerId="ADAL" clId="{893F6D95-7AF0-48F0-8F5E-2E169FB4C137}" dt="2026-07-13T15:53:32.481" v="612" actId="478"/>
          <ac:spMkLst>
            <pc:docMk/>
            <pc:sldMk cId="3651216626" sldId="256"/>
            <ac:spMk id="170" creationId="{274D063A-A193-99B1-91FE-6C02FF725EEE}"/>
          </ac:spMkLst>
        </pc:spChg>
        <pc:spChg chg="del mod">
          <ac:chgData name="Sluka, James Patrick" userId="96f62f3f-ca80-4973-b9cc-a6a866307ae4" providerId="ADAL" clId="{893F6D95-7AF0-48F0-8F5E-2E169FB4C137}" dt="2026-07-13T15:53:36.759" v="613" actId="478"/>
          <ac:spMkLst>
            <pc:docMk/>
            <pc:sldMk cId="3651216626" sldId="256"/>
            <ac:spMk id="171" creationId="{4758D7D0-93DD-9981-E03B-C2B969EA6302}"/>
          </ac:spMkLst>
        </pc:spChg>
        <pc:spChg chg="del">
          <ac:chgData name="Sluka, James Patrick" userId="96f62f3f-ca80-4973-b9cc-a6a866307ae4" providerId="ADAL" clId="{893F6D95-7AF0-48F0-8F5E-2E169FB4C137}" dt="2026-07-13T15:53:30.621" v="611" actId="478"/>
          <ac:spMkLst>
            <pc:docMk/>
            <pc:sldMk cId="3651216626" sldId="256"/>
            <ac:spMk id="172" creationId="{1DD5A7A3-68C5-F638-7A9E-2A9A901D4200}"/>
          </ac:spMkLst>
        </pc:spChg>
        <pc:spChg chg="del">
          <ac:chgData name="Sluka, James Patrick" userId="96f62f3f-ca80-4973-b9cc-a6a866307ae4" providerId="ADAL" clId="{893F6D95-7AF0-48F0-8F5E-2E169FB4C137}" dt="2026-07-13T15:53:25.810" v="608" actId="478"/>
          <ac:spMkLst>
            <pc:docMk/>
            <pc:sldMk cId="3651216626" sldId="256"/>
            <ac:spMk id="173" creationId="{D2EDCDD4-1E0F-1D92-1308-9B7E9AF64F7E}"/>
          </ac:spMkLst>
        </pc:spChg>
        <pc:spChg chg="del">
          <ac:chgData name="Sluka, James Patrick" userId="96f62f3f-ca80-4973-b9cc-a6a866307ae4" providerId="ADAL" clId="{893F6D95-7AF0-48F0-8F5E-2E169FB4C137}" dt="2026-07-13T15:53:55.452" v="619" actId="478"/>
          <ac:spMkLst>
            <pc:docMk/>
            <pc:sldMk cId="3651216626" sldId="256"/>
            <ac:spMk id="174" creationId="{459171A3-E470-1CCD-58F3-5A509FB84D95}"/>
          </ac:spMkLst>
        </pc:spChg>
        <pc:spChg chg="del mod">
          <ac:chgData name="Sluka, James Patrick" userId="96f62f3f-ca80-4973-b9cc-a6a866307ae4" providerId="ADAL" clId="{893F6D95-7AF0-48F0-8F5E-2E169FB4C137}" dt="2026-07-13T15:53:28.252" v="610" actId="478"/>
          <ac:spMkLst>
            <pc:docMk/>
            <pc:sldMk cId="3651216626" sldId="256"/>
            <ac:spMk id="175" creationId="{25697718-5822-F8F5-4EAB-D4F162F5327B}"/>
          </ac:spMkLst>
        </pc:spChg>
        <pc:spChg chg="del">
          <ac:chgData name="Sluka, James Patrick" userId="96f62f3f-ca80-4973-b9cc-a6a866307ae4" providerId="ADAL" clId="{893F6D95-7AF0-48F0-8F5E-2E169FB4C137}" dt="2026-07-13T15:53:53.578" v="618" actId="478"/>
          <ac:spMkLst>
            <pc:docMk/>
            <pc:sldMk cId="3651216626" sldId="256"/>
            <ac:spMk id="176" creationId="{1AAF07B1-8A6F-F3C5-E566-324BCE366269}"/>
          </ac:spMkLst>
        </pc:spChg>
        <pc:spChg chg="del">
          <ac:chgData name="Sluka, James Patrick" userId="96f62f3f-ca80-4973-b9cc-a6a866307ae4" providerId="ADAL" clId="{893F6D95-7AF0-48F0-8F5E-2E169FB4C137}" dt="2026-07-13T15:53:50.917" v="617" actId="478"/>
          <ac:spMkLst>
            <pc:docMk/>
            <pc:sldMk cId="3651216626" sldId="256"/>
            <ac:spMk id="177" creationId="{DD1FF165-9490-CA55-FC68-FA9516E38B0A}"/>
          </ac:spMkLst>
        </pc:spChg>
        <pc:spChg chg="del">
          <ac:chgData name="Sluka, James Patrick" userId="96f62f3f-ca80-4973-b9cc-a6a866307ae4" providerId="ADAL" clId="{893F6D95-7AF0-48F0-8F5E-2E169FB4C137}" dt="2026-07-13T15:53:47.141" v="616" actId="478"/>
          <ac:spMkLst>
            <pc:docMk/>
            <pc:sldMk cId="3651216626" sldId="256"/>
            <ac:spMk id="178" creationId="{E9BC6023-7536-F891-AFB5-32FA1911A48D}"/>
          </ac:spMkLst>
        </pc:spChg>
        <pc:spChg chg="del">
          <ac:chgData name="Sluka, James Patrick" userId="96f62f3f-ca80-4973-b9cc-a6a866307ae4" providerId="ADAL" clId="{893F6D95-7AF0-48F0-8F5E-2E169FB4C137}" dt="2026-07-13T15:53:41.181" v="615" actId="478"/>
          <ac:spMkLst>
            <pc:docMk/>
            <pc:sldMk cId="3651216626" sldId="256"/>
            <ac:spMk id="179" creationId="{B0C3A3E6-482D-B43C-C5F3-34482053F441}"/>
          </ac:spMkLst>
        </pc:spChg>
        <pc:spChg chg="del mod">
          <ac:chgData name="Sluka, James Patrick" userId="96f62f3f-ca80-4973-b9cc-a6a866307ae4" providerId="ADAL" clId="{893F6D95-7AF0-48F0-8F5E-2E169FB4C137}" dt="2026-07-13T15:53:39.036" v="614" actId="478"/>
          <ac:spMkLst>
            <pc:docMk/>
            <pc:sldMk cId="3651216626" sldId="256"/>
            <ac:spMk id="180" creationId="{2C5DE831-5DF6-1D29-E509-C32A7019C101}"/>
          </ac:spMkLst>
        </pc:spChg>
        <pc:spChg chg="add mod">
          <ac:chgData name="Sluka, James Patrick" userId="96f62f3f-ca80-4973-b9cc-a6a866307ae4" providerId="ADAL" clId="{893F6D95-7AF0-48F0-8F5E-2E169FB4C137}" dt="2026-07-13T19:53:02.458" v="2884" actId="1035"/>
          <ac:spMkLst>
            <pc:docMk/>
            <pc:sldMk cId="3651216626" sldId="256"/>
            <ac:spMk id="182" creationId="{9F40B9DE-D7D1-0617-C3A2-2136028AE078}"/>
          </ac:spMkLst>
        </pc:spChg>
        <pc:spChg chg="add del mod">
          <ac:chgData name="Sluka, James Patrick" userId="96f62f3f-ca80-4973-b9cc-a6a866307ae4" providerId="ADAL" clId="{893F6D95-7AF0-48F0-8F5E-2E169FB4C137}" dt="2026-07-13T16:30:15.303" v="1132" actId="478"/>
          <ac:spMkLst>
            <pc:docMk/>
            <pc:sldMk cId="3651216626" sldId="256"/>
            <ac:spMk id="184" creationId="{55AB0B87-FCD4-9408-EE7C-A987CEAD8A81}"/>
          </ac:spMkLst>
        </pc:spChg>
        <pc:spChg chg="add del mod">
          <ac:chgData name="Sluka, James Patrick" userId="96f62f3f-ca80-4973-b9cc-a6a866307ae4" providerId="ADAL" clId="{893F6D95-7AF0-48F0-8F5E-2E169FB4C137}" dt="2026-07-13T17:20:46.994" v="1584" actId="21"/>
          <ac:spMkLst>
            <pc:docMk/>
            <pc:sldMk cId="3651216626" sldId="256"/>
            <ac:spMk id="188" creationId="{25D080A3-1532-CA9F-730D-97B8B9DEAF76}"/>
          </ac:spMkLst>
        </pc:spChg>
        <pc:spChg chg="add del mod">
          <ac:chgData name="Sluka, James Patrick" userId="96f62f3f-ca80-4973-b9cc-a6a866307ae4" providerId="ADAL" clId="{893F6D95-7AF0-48F0-8F5E-2E169FB4C137}" dt="2026-07-13T17:20:46.994" v="1584" actId="21"/>
          <ac:spMkLst>
            <pc:docMk/>
            <pc:sldMk cId="3651216626" sldId="256"/>
            <ac:spMk id="192" creationId="{C6F61215-626F-2917-2896-FD8990F06344}"/>
          </ac:spMkLst>
        </pc:spChg>
        <pc:spChg chg="add del mod">
          <ac:chgData name="Sluka, James Patrick" userId="96f62f3f-ca80-4973-b9cc-a6a866307ae4" providerId="ADAL" clId="{893F6D95-7AF0-48F0-8F5E-2E169FB4C137}" dt="2026-07-13T17:20:46.994" v="1584" actId="21"/>
          <ac:spMkLst>
            <pc:docMk/>
            <pc:sldMk cId="3651216626" sldId="256"/>
            <ac:spMk id="196" creationId="{ABBED7B1-F227-3F44-1544-239C7DBDA9E1}"/>
          </ac:spMkLst>
        </pc:spChg>
        <pc:spChg chg="add del mod">
          <ac:chgData name="Sluka, James Patrick" userId="96f62f3f-ca80-4973-b9cc-a6a866307ae4" providerId="ADAL" clId="{893F6D95-7AF0-48F0-8F5E-2E169FB4C137}" dt="2026-07-13T17:20:46.994" v="1584" actId="21"/>
          <ac:spMkLst>
            <pc:docMk/>
            <pc:sldMk cId="3651216626" sldId="256"/>
            <ac:spMk id="200" creationId="{3086C9B8-A4D1-CD40-B551-D2F75FBC5E3E}"/>
          </ac:spMkLst>
        </pc:spChg>
        <pc:spChg chg="add del mod">
          <ac:chgData name="Sluka, James Patrick" userId="96f62f3f-ca80-4973-b9cc-a6a866307ae4" providerId="ADAL" clId="{893F6D95-7AF0-48F0-8F5E-2E169FB4C137}" dt="2026-07-13T17:20:46.994" v="1584" actId="21"/>
          <ac:spMkLst>
            <pc:docMk/>
            <pc:sldMk cId="3651216626" sldId="256"/>
            <ac:spMk id="204" creationId="{DA6A7D64-43ED-D1E5-D727-BDE1BAD4E494}"/>
          </ac:spMkLst>
        </pc:spChg>
        <pc:spChg chg="add del mod">
          <ac:chgData name="Sluka, James Patrick" userId="96f62f3f-ca80-4973-b9cc-a6a866307ae4" providerId="ADAL" clId="{893F6D95-7AF0-48F0-8F5E-2E169FB4C137}" dt="2026-07-13T17:20:46.994" v="1584" actId="21"/>
          <ac:spMkLst>
            <pc:docMk/>
            <pc:sldMk cId="3651216626" sldId="256"/>
            <ac:spMk id="208" creationId="{00DABF5D-6FFE-E0FC-39FC-487F974184C6}"/>
          </ac:spMkLst>
        </pc:spChg>
        <pc:spChg chg="add mod">
          <ac:chgData name="Sluka, James Patrick" userId="96f62f3f-ca80-4973-b9cc-a6a866307ae4" providerId="ADAL" clId="{893F6D95-7AF0-48F0-8F5E-2E169FB4C137}" dt="2026-07-14T17:03:04.865" v="5887" actId="1035"/>
          <ac:spMkLst>
            <pc:docMk/>
            <pc:sldMk cId="3651216626" sldId="256"/>
            <ac:spMk id="211" creationId="{8DDCAE1B-638D-AE12-E261-4B08E711E4FC}"/>
          </ac:spMkLst>
        </pc:spChg>
        <pc:grpChg chg="mod">
          <ac:chgData name="Sluka, James Patrick" userId="96f62f3f-ca80-4973-b9cc-a6a866307ae4" providerId="ADAL" clId="{893F6D95-7AF0-48F0-8F5E-2E169FB4C137}" dt="2026-07-14T17:08:05.165" v="5930" actId="208"/>
          <ac:grpSpMkLst>
            <pc:docMk/>
            <pc:sldMk cId="3651216626" sldId="256"/>
            <ac:grpSpMk id="24" creationId="{34EBF4E0-C331-864D-01BA-CD06BBB7E478}"/>
          </ac:grpSpMkLst>
        </pc:grpChg>
        <pc:grpChg chg="add del mod">
          <ac:chgData name="Sluka, James Patrick" userId="96f62f3f-ca80-4973-b9cc-a6a866307ae4" providerId="ADAL" clId="{893F6D95-7AF0-48F0-8F5E-2E169FB4C137}" dt="2026-07-13T17:26:04.900" v="1757" actId="478"/>
          <ac:grpSpMkLst>
            <pc:docMk/>
            <pc:sldMk cId="3651216626" sldId="256"/>
            <ac:grpSpMk id="55" creationId="{410F7A42-600B-5F0C-CECB-6E6245BDA0E1}"/>
          </ac:grpSpMkLst>
        </pc:grpChg>
        <pc:grpChg chg="del">
          <ac:chgData name="Sluka, James Patrick" userId="96f62f3f-ca80-4973-b9cc-a6a866307ae4" providerId="ADAL" clId="{893F6D95-7AF0-48F0-8F5E-2E169FB4C137}" dt="2026-07-13T15:40:51.575" v="455" actId="478"/>
          <ac:grpSpMkLst>
            <pc:docMk/>
            <pc:sldMk cId="3651216626" sldId="256"/>
            <ac:grpSpMk id="55" creationId="{FD6353E1-2B90-4D92-06AD-6DCF6FE92DBB}"/>
          </ac:grpSpMkLst>
        </pc:grpChg>
        <pc:grpChg chg="add mod">
          <ac:chgData name="Sluka, James Patrick" userId="96f62f3f-ca80-4973-b9cc-a6a866307ae4" providerId="ADAL" clId="{893F6D95-7AF0-48F0-8F5E-2E169FB4C137}" dt="2026-07-14T17:11:42.802" v="5959" actId="1038"/>
          <ac:grpSpMkLst>
            <pc:docMk/>
            <pc:sldMk cId="3651216626" sldId="256"/>
            <ac:grpSpMk id="56" creationId="{E462C654-BF11-550D-19D6-0F1059ED0934}"/>
          </ac:grpSpMkLst>
        </pc:grpChg>
        <pc:grpChg chg="add mod">
          <ac:chgData name="Sluka, James Patrick" userId="96f62f3f-ca80-4973-b9cc-a6a866307ae4" providerId="ADAL" clId="{893F6D95-7AF0-48F0-8F5E-2E169FB4C137}" dt="2026-07-14T17:11:42.802" v="5959" actId="1038"/>
          <ac:grpSpMkLst>
            <pc:docMk/>
            <pc:sldMk cId="3651216626" sldId="256"/>
            <ac:grpSpMk id="57" creationId="{86FB587C-B9CC-5502-D9B9-D8C24533E3D4}"/>
          </ac:grpSpMkLst>
        </pc:grpChg>
        <pc:grpChg chg="add mod">
          <ac:chgData name="Sluka, James Patrick" userId="96f62f3f-ca80-4973-b9cc-a6a866307ae4" providerId="ADAL" clId="{893F6D95-7AF0-48F0-8F5E-2E169FB4C137}" dt="2026-07-14T17:11:42.802" v="5959" actId="1038"/>
          <ac:grpSpMkLst>
            <pc:docMk/>
            <pc:sldMk cId="3651216626" sldId="256"/>
            <ac:grpSpMk id="58" creationId="{92368A33-90E0-E8B2-B3CD-1BE541EF1297}"/>
          </ac:grpSpMkLst>
        </pc:grpChg>
        <pc:grpChg chg="add mod">
          <ac:chgData name="Sluka, James Patrick" userId="96f62f3f-ca80-4973-b9cc-a6a866307ae4" providerId="ADAL" clId="{893F6D95-7AF0-48F0-8F5E-2E169FB4C137}" dt="2026-07-14T17:11:42.802" v="5959" actId="1038"/>
          <ac:grpSpMkLst>
            <pc:docMk/>
            <pc:sldMk cId="3651216626" sldId="256"/>
            <ac:grpSpMk id="60" creationId="{C739E3D6-0422-8810-11E7-B72CD3FD9DA4}"/>
          </ac:grpSpMkLst>
        </pc:grpChg>
        <pc:grpChg chg="add mod">
          <ac:chgData name="Sluka, James Patrick" userId="96f62f3f-ca80-4973-b9cc-a6a866307ae4" providerId="ADAL" clId="{893F6D95-7AF0-48F0-8F5E-2E169FB4C137}" dt="2026-07-13T19:29:53.799" v="2686" actId="1035"/>
          <ac:grpSpMkLst>
            <pc:docMk/>
            <pc:sldMk cId="3651216626" sldId="256"/>
            <ac:grpSpMk id="62" creationId="{D65FF51B-C4E8-E015-08C8-FE4BF1141F12}"/>
          </ac:grpSpMkLst>
        </pc:grpChg>
        <pc:grpChg chg="add mod">
          <ac:chgData name="Sluka, James Patrick" userId="96f62f3f-ca80-4973-b9cc-a6a866307ae4" providerId="ADAL" clId="{893F6D95-7AF0-48F0-8F5E-2E169FB4C137}" dt="2026-07-14T17:00:42.167" v="5869" actId="552"/>
          <ac:grpSpMkLst>
            <pc:docMk/>
            <pc:sldMk cId="3651216626" sldId="256"/>
            <ac:grpSpMk id="80" creationId="{E0B8B1B9-E874-3275-8A70-C8B166312738}"/>
          </ac:grpSpMkLst>
        </pc:grpChg>
        <pc:grpChg chg="add del mod">
          <ac:chgData name="Sluka, James Patrick" userId="96f62f3f-ca80-4973-b9cc-a6a866307ae4" providerId="ADAL" clId="{893F6D95-7AF0-48F0-8F5E-2E169FB4C137}" dt="2026-07-13T16:30:53.174" v="1182" actId="165"/>
          <ac:grpSpMkLst>
            <pc:docMk/>
            <pc:sldMk cId="3651216626" sldId="256"/>
            <ac:grpSpMk id="81" creationId="{95F7CC60-90F6-4751-DCC0-10278DE9AB94}"/>
          </ac:grpSpMkLst>
        </pc:grpChg>
        <pc:grpChg chg="mod">
          <ac:chgData name="Sluka, James Patrick" userId="96f62f3f-ca80-4973-b9cc-a6a866307ae4" providerId="ADAL" clId="{893F6D95-7AF0-48F0-8F5E-2E169FB4C137}" dt="2026-07-13T19:29:53.799" v="2686" actId="1035"/>
          <ac:grpSpMkLst>
            <pc:docMk/>
            <pc:sldMk cId="3651216626" sldId="256"/>
            <ac:grpSpMk id="88" creationId="{0C76C892-F545-A5A4-39F1-1DE89D77E69F}"/>
          </ac:grpSpMkLst>
        </pc:grpChg>
        <pc:grpChg chg="mod">
          <ac:chgData name="Sluka, James Patrick" userId="96f62f3f-ca80-4973-b9cc-a6a866307ae4" providerId="ADAL" clId="{893F6D95-7AF0-48F0-8F5E-2E169FB4C137}" dt="2026-07-14T17:06:14.265" v="5909" actId="1037"/>
          <ac:grpSpMkLst>
            <pc:docMk/>
            <pc:sldMk cId="3651216626" sldId="256"/>
            <ac:grpSpMk id="99" creationId="{97E1A50C-4304-360B-1F51-DFCE5875D233}"/>
          </ac:grpSpMkLst>
        </pc:grpChg>
        <pc:grpChg chg="add del mod">
          <ac:chgData name="Sluka, James Patrick" userId="96f62f3f-ca80-4973-b9cc-a6a866307ae4" providerId="ADAL" clId="{893F6D95-7AF0-48F0-8F5E-2E169FB4C137}" dt="2026-07-13T15:55:16.271" v="633" actId="478"/>
          <ac:grpSpMkLst>
            <pc:docMk/>
            <pc:sldMk cId="3651216626" sldId="256"/>
            <ac:grpSpMk id="111" creationId="{8944F9B4-C9B8-AC09-369B-B904D20A1C02}"/>
          </ac:grpSpMkLst>
        </pc:grpChg>
        <pc:grpChg chg="del">
          <ac:chgData name="Sluka, James Patrick" userId="96f62f3f-ca80-4973-b9cc-a6a866307ae4" providerId="ADAL" clId="{893F6D95-7AF0-48F0-8F5E-2E169FB4C137}" dt="2026-07-13T15:53:17.421" v="604" actId="478"/>
          <ac:grpSpMkLst>
            <pc:docMk/>
            <pc:sldMk cId="3651216626" sldId="256"/>
            <ac:grpSpMk id="112" creationId="{2C97BBB0-5148-2164-E233-A3ABB362ABE8}"/>
          </ac:grpSpMkLst>
        </pc:grpChg>
        <pc:grpChg chg="del">
          <ac:chgData name="Sluka, James Patrick" userId="96f62f3f-ca80-4973-b9cc-a6a866307ae4" providerId="ADAL" clId="{893F6D95-7AF0-48F0-8F5E-2E169FB4C137}" dt="2026-07-13T15:55:13.974" v="632" actId="478"/>
          <ac:grpSpMkLst>
            <pc:docMk/>
            <pc:sldMk cId="3651216626" sldId="256"/>
            <ac:grpSpMk id="113" creationId="{38EFE92F-525E-87AD-6901-9582E7AF4962}"/>
          </ac:grpSpMkLst>
        </pc:grpChg>
        <pc:grpChg chg="mod topLvl">
          <ac:chgData name="Sluka, James Patrick" userId="96f62f3f-ca80-4973-b9cc-a6a866307ae4" providerId="ADAL" clId="{893F6D95-7AF0-48F0-8F5E-2E169FB4C137}" dt="2026-07-13T18:59:57.641" v="2217" actId="164"/>
          <ac:grpSpMkLst>
            <pc:docMk/>
            <pc:sldMk cId="3651216626" sldId="256"/>
            <ac:grpSpMk id="114" creationId="{2B01CE72-9828-815F-683C-4BA6A85CC429}"/>
          </ac:grpSpMkLst>
        </pc:grpChg>
        <pc:grpChg chg="del">
          <ac:chgData name="Sluka, James Patrick" userId="96f62f3f-ca80-4973-b9cc-a6a866307ae4" providerId="ADAL" clId="{893F6D95-7AF0-48F0-8F5E-2E169FB4C137}" dt="2026-07-13T15:53:15.462" v="603" actId="478"/>
          <ac:grpSpMkLst>
            <pc:docMk/>
            <pc:sldMk cId="3651216626" sldId="256"/>
            <ac:grpSpMk id="164" creationId="{4D81733E-5190-D36B-C0B4-32C7FA9413F7}"/>
          </ac:grpSpMkLst>
        </pc:grpChg>
        <pc:grpChg chg="del">
          <ac:chgData name="Sluka, James Patrick" userId="96f62f3f-ca80-4973-b9cc-a6a866307ae4" providerId="ADAL" clId="{893F6D95-7AF0-48F0-8F5E-2E169FB4C137}" dt="2026-07-13T15:53:55.452" v="619" actId="478"/>
          <ac:grpSpMkLst>
            <pc:docMk/>
            <pc:sldMk cId="3651216626" sldId="256"/>
            <ac:grpSpMk id="167" creationId="{7BAA3C01-1EB1-5D88-7940-3ED80361E895}"/>
          </ac:grpSpMkLst>
        </pc:grpChg>
        <pc:grpChg chg="del">
          <ac:chgData name="Sluka, James Patrick" userId="96f62f3f-ca80-4973-b9cc-a6a866307ae4" providerId="ADAL" clId="{893F6D95-7AF0-48F0-8F5E-2E169FB4C137}" dt="2026-07-13T15:53:50.917" v="617" actId="478"/>
          <ac:grpSpMkLst>
            <pc:docMk/>
            <pc:sldMk cId="3651216626" sldId="256"/>
            <ac:grpSpMk id="168" creationId="{7D0F4C42-4051-BF3E-AC88-E29101FEF71B}"/>
          </ac:grpSpMkLst>
        </pc:grpChg>
        <pc:graphicFrameChg chg="add mod">
          <ac:chgData name="Sluka, James Patrick" userId="96f62f3f-ca80-4973-b9cc-a6a866307ae4" providerId="ADAL" clId="{893F6D95-7AF0-48F0-8F5E-2E169FB4C137}" dt="2026-07-13T17:11:04.697" v="1324"/>
          <ac:graphicFrameMkLst>
            <pc:docMk/>
            <pc:sldMk cId="3651216626" sldId="256"/>
            <ac:graphicFrameMk id="3" creationId="{CD842CE0-622E-431E-8D0F-A2ABDF71393E}"/>
          </ac:graphicFrameMkLst>
        </pc:graphicFrameChg>
        <pc:graphicFrameChg chg="add mod">
          <ac:chgData name="Sluka, James Patrick" userId="96f62f3f-ca80-4973-b9cc-a6a866307ae4" providerId="ADAL" clId="{893F6D95-7AF0-48F0-8F5E-2E169FB4C137}" dt="2026-07-13T17:15:17.030" v="1337"/>
          <ac:graphicFrameMkLst>
            <pc:docMk/>
            <pc:sldMk cId="3651216626" sldId="256"/>
            <ac:graphicFrameMk id="9" creationId="{ACEA334D-2C9F-0926-33B3-97446A329554}"/>
          </ac:graphicFrameMkLst>
        </pc:graphicFrameChg>
        <pc:graphicFrameChg chg="add del mod">
          <ac:chgData name="Sluka, James Patrick" userId="96f62f3f-ca80-4973-b9cc-a6a866307ae4" providerId="ADAL" clId="{893F6D95-7AF0-48F0-8F5E-2E169FB4C137}" dt="2026-07-13T22:13:28.498" v="3682" actId="478"/>
          <ac:graphicFrameMkLst>
            <pc:docMk/>
            <pc:sldMk cId="3651216626" sldId="256"/>
            <ac:graphicFrameMk id="12" creationId="{2AE09DE5-C2DD-6D87-79AE-E5FF7905F2F0}"/>
          </ac:graphicFrameMkLst>
        </pc:graphicFrameChg>
        <pc:graphicFrameChg chg="add mod">
          <ac:chgData name="Sluka, James Patrick" userId="96f62f3f-ca80-4973-b9cc-a6a866307ae4" providerId="ADAL" clId="{893F6D95-7AF0-48F0-8F5E-2E169FB4C137}" dt="2026-07-14T16:43:03.354" v="5447"/>
          <ac:graphicFrameMkLst>
            <pc:docMk/>
            <pc:sldMk cId="3651216626" sldId="256"/>
            <ac:graphicFrameMk id="12" creationId="{9AF3920A-7D2C-40EF-9557-4382BD10A844}"/>
          </ac:graphicFrameMkLst>
        </pc:graphicFrameChg>
        <pc:graphicFrameChg chg="mod modGraphic">
          <ac:chgData name="Sluka, James Patrick" userId="96f62f3f-ca80-4973-b9cc-a6a866307ae4" providerId="ADAL" clId="{893F6D95-7AF0-48F0-8F5E-2E169FB4C137}" dt="2026-07-14T17:12:10.997" v="5961" actId="20577"/>
          <ac:graphicFrameMkLst>
            <pc:docMk/>
            <pc:sldMk cId="3651216626" sldId="256"/>
            <ac:graphicFrameMk id="20" creationId="{4DB7B3E6-4BDD-E32A-8D0A-93A5BE8F2B77}"/>
          </ac:graphicFrameMkLst>
        </pc:graphicFrameChg>
        <pc:graphicFrameChg chg="del mod modGraphic">
          <ac:chgData name="Sluka, James Patrick" userId="96f62f3f-ca80-4973-b9cc-a6a866307ae4" providerId="ADAL" clId="{893F6D95-7AF0-48F0-8F5E-2E169FB4C137}" dt="2026-07-13T15:47:24.071" v="540" actId="478"/>
          <ac:graphicFrameMkLst>
            <pc:docMk/>
            <pc:sldMk cId="3651216626" sldId="256"/>
            <ac:graphicFrameMk id="23" creationId="{CD2158EB-0366-C9CC-DC61-65ECCF6B633E}"/>
          </ac:graphicFrameMkLst>
        </pc:graphicFrameChg>
        <pc:graphicFrameChg chg="add del mod modGraphic">
          <ac:chgData name="Sluka, James Patrick" userId="96f62f3f-ca80-4973-b9cc-a6a866307ae4" providerId="ADAL" clId="{893F6D95-7AF0-48F0-8F5E-2E169FB4C137}" dt="2026-07-13T15:43:43.630" v="484" actId="478"/>
          <ac:graphicFrameMkLst>
            <pc:docMk/>
            <pc:sldMk cId="3651216626" sldId="256"/>
            <ac:graphicFrameMk id="76" creationId="{E05C505A-F5E6-20E6-DD4C-DE953A6FA6B8}"/>
          </ac:graphicFrameMkLst>
        </pc:graphicFrameChg>
        <pc:graphicFrameChg chg="add del mod modGraphic">
          <ac:chgData name="Sluka, James Patrick" userId="96f62f3f-ca80-4973-b9cc-a6a866307ae4" providerId="ADAL" clId="{893F6D95-7AF0-48F0-8F5E-2E169FB4C137}" dt="2026-07-13T15:45:08.233" v="508" actId="478"/>
          <ac:graphicFrameMkLst>
            <pc:docMk/>
            <pc:sldMk cId="3651216626" sldId="256"/>
            <ac:graphicFrameMk id="77" creationId="{E3A14F43-5B53-8726-F20E-5413C7E6FE2E}"/>
          </ac:graphicFrameMkLst>
        </pc:graphicFrameChg>
        <pc:graphicFrameChg chg="add del mod modGraphic">
          <ac:chgData name="Sluka, James Patrick" userId="96f62f3f-ca80-4973-b9cc-a6a866307ae4" providerId="ADAL" clId="{893F6D95-7AF0-48F0-8F5E-2E169FB4C137}" dt="2026-07-14T15:34:59.458" v="4964" actId="478"/>
          <ac:graphicFrameMkLst>
            <pc:docMk/>
            <pc:sldMk cId="3651216626" sldId="256"/>
            <ac:graphicFrameMk id="209" creationId="{DF27A11C-B04B-64D1-C479-67AA0E7CAF3F}"/>
          </ac:graphicFrameMkLst>
        </pc:graphicFrameChg>
        <pc:graphicFrameChg chg="add mod">
          <ac:chgData name="Sluka, James Patrick" userId="96f62f3f-ca80-4973-b9cc-a6a866307ae4" providerId="ADAL" clId="{893F6D95-7AF0-48F0-8F5E-2E169FB4C137}" dt="2026-07-13T16:33:43.607" v="1304"/>
          <ac:graphicFrameMkLst>
            <pc:docMk/>
            <pc:sldMk cId="3651216626" sldId="256"/>
            <ac:graphicFrameMk id="212" creationId="{9BCB9D66-DA11-D29A-2999-0E965ED7471E}"/>
          </ac:graphicFrameMkLst>
        </pc:graphicFrameChg>
        <pc:graphicFrameChg chg="add del mod">
          <ac:chgData name="Sluka, James Patrick" userId="96f62f3f-ca80-4973-b9cc-a6a866307ae4" providerId="ADAL" clId="{893F6D95-7AF0-48F0-8F5E-2E169FB4C137}" dt="2026-07-13T16:34:19.004" v="1310" actId="478"/>
          <ac:graphicFrameMkLst>
            <pc:docMk/>
            <pc:sldMk cId="3651216626" sldId="256"/>
            <ac:graphicFrameMk id="213" creationId="{9BCB9D66-DA11-D29A-2999-0E965ED7471E}"/>
          </ac:graphicFrameMkLst>
        </pc:graphicFrameChg>
        <pc:graphicFrameChg chg="del mod">
          <ac:chgData name="Sluka, James Patrick" userId="96f62f3f-ca80-4973-b9cc-a6a866307ae4" providerId="ADAL" clId="{893F6D95-7AF0-48F0-8F5E-2E169FB4C137}" dt="2026-07-13T16:36:24.912" v="1314" actId="478"/>
          <ac:graphicFrameMkLst>
            <pc:docMk/>
            <pc:sldMk cId="3651216626" sldId="256"/>
            <ac:graphicFrameMk id="214" creationId="{FA85131C-11B0-40F7-18B3-B62847D3565F}"/>
          </ac:graphicFrameMkLst>
        </pc:graphicFrameChg>
        <pc:graphicFrameChg chg="del mod">
          <ac:chgData name="Sluka, James Patrick" userId="96f62f3f-ca80-4973-b9cc-a6a866307ae4" providerId="ADAL" clId="{893F6D95-7AF0-48F0-8F5E-2E169FB4C137}" dt="2026-07-13T16:37:39.998" v="1320" actId="478"/>
          <ac:graphicFrameMkLst>
            <pc:docMk/>
            <pc:sldMk cId="3651216626" sldId="256"/>
            <ac:graphicFrameMk id="215" creationId="{0F098D49-E809-89ED-D507-7B7379068495}"/>
          </ac:graphicFrameMkLst>
        </pc:graphicFrameChg>
        <pc:picChg chg="mod">
          <ac:chgData name="Sluka, James Patrick" userId="96f62f3f-ca80-4973-b9cc-a6a866307ae4" providerId="ADAL" clId="{893F6D95-7AF0-48F0-8F5E-2E169FB4C137}" dt="2026-07-13T19:12:52.681" v="2392" actId="1035"/>
          <ac:picMkLst>
            <pc:docMk/>
            <pc:sldMk cId="3651216626" sldId="256"/>
            <ac:picMk id="6" creationId="{A1FA6FCF-6E95-6B12-ED7F-0F886DFB0ED7}"/>
          </ac:picMkLst>
        </pc:picChg>
        <pc:picChg chg="mod">
          <ac:chgData name="Sluka, James Patrick" userId="96f62f3f-ca80-4973-b9cc-a6a866307ae4" providerId="ADAL" clId="{893F6D95-7AF0-48F0-8F5E-2E169FB4C137}" dt="2026-07-13T19:12:55.831" v="2396" actId="1036"/>
          <ac:picMkLst>
            <pc:docMk/>
            <pc:sldMk cId="3651216626" sldId="256"/>
            <ac:picMk id="7" creationId="{6CE37DD3-A315-E175-28D4-33ED7AD243F1}"/>
          </ac:picMkLst>
        </pc:picChg>
        <pc:picChg chg="del mod">
          <ac:chgData name="Sluka, James Patrick" userId="96f62f3f-ca80-4973-b9cc-a6a866307ae4" providerId="ADAL" clId="{893F6D95-7AF0-48F0-8F5E-2E169FB4C137}" dt="2026-07-13T17:15:35.493" v="1340" actId="478"/>
          <ac:picMkLst>
            <pc:docMk/>
            <pc:sldMk cId="3651216626" sldId="256"/>
            <ac:picMk id="8" creationId="{F2D5A9EF-A382-50CF-1884-4F95B9E9A80D}"/>
          </ac:picMkLst>
        </pc:picChg>
        <pc:picChg chg="mod">
          <ac:chgData name="Sluka, James Patrick" userId="96f62f3f-ca80-4973-b9cc-a6a866307ae4" providerId="ADAL" clId="{893F6D95-7AF0-48F0-8F5E-2E169FB4C137}" dt="2026-07-14T17:03:04.865" v="5887" actId="1035"/>
          <ac:picMkLst>
            <pc:docMk/>
            <pc:sldMk cId="3651216626" sldId="256"/>
            <ac:picMk id="9" creationId="{95790F05-D9CA-021E-B8C8-CDC9AEF47EEF}"/>
          </ac:picMkLst>
        </pc:picChg>
        <pc:picChg chg="del mod topLvl">
          <ac:chgData name="Sluka, James Patrick" userId="96f62f3f-ca80-4973-b9cc-a6a866307ae4" providerId="ADAL" clId="{893F6D95-7AF0-48F0-8F5E-2E169FB4C137}" dt="2026-07-13T17:26:04.900" v="1757" actId="478"/>
          <ac:picMkLst>
            <pc:docMk/>
            <pc:sldMk cId="3651216626" sldId="256"/>
            <ac:picMk id="10" creationId="{00A024D7-91BB-7F8C-F7E6-0684D29298C6}"/>
          </ac:picMkLst>
        </pc:picChg>
        <pc:picChg chg="del mod">
          <ac:chgData name="Sluka, James Patrick" userId="96f62f3f-ca80-4973-b9cc-a6a866307ae4" providerId="ADAL" clId="{893F6D95-7AF0-48F0-8F5E-2E169FB4C137}" dt="2026-07-14T16:52:40.695" v="5755" actId="478"/>
          <ac:picMkLst>
            <pc:docMk/>
            <pc:sldMk cId="3651216626" sldId="256"/>
            <ac:picMk id="15" creationId="{14557214-DEB1-9833-D979-E7B564593FB1}"/>
          </ac:picMkLst>
        </pc:picChg>
        <pc:picChg chg="del mod">
          <ac:chgData name="Sluka, James Patrick" userId="96f62f3f-ca80-4973-b9cc-a6a866307ae4" providerId="ADAL" clId="{893F6D95-7AF0-48F0-8F5E-2E169FB4C137}" dt="2026-07-14T16:54:10.060" v="5762" actId="478"/>
          <ac:picMkLst>
            <pc:docMk/>
            <pc:sldMk cId="3651216626" sldId="256"/>
            <ac:picMk id="18" creationId="{08E7A88E-C9F4-999D-03E9-65A0E4500FAA}"/>
          </ac:picMkLst>
        </pc:picChg>
        <pc:picChg chg="mod">
          <ac:chgData name="Sluka, James Patrick" userId="96f62f3f-ca80-4973-b9cc-a6a866307ae4" providerId="ADAL" clId="{893F6D95-7AF0-48F0-8F5E-2E169FB4C137}" dt="2026-07-14T17:03:04.865" v="5887" actId="1035"/>
          <ac:picMkLst>
            <pc:docMk/>
            <pc:sldMk cId="3651216626" sldId="256"/>
            <ac:picMk id="22" creationId="{383B9355-6DF5-36AA-80F0-ECFBAB85DEF9}"/>
          </ac:picMkLst>
        </pc:picChg>
        <pc:picChg chg="mod">
          <ac:chgData name="Sluka, James Patrick" userId="96f62f3f-ca80-4973-b9cc-a6a866307ae4" providerId="ADAL" clId="{893F6D95-7AF0-48F0-8F5E-2E169FB4C137}" dt="2026-07-13T17:30:12.885" v="1879" actId="552"/>
          <ac:picMkLst>
            <pc:docMk/>
            <pc:sldMk cId="3651216626" sldId="256"/>
            <ac:picMk id="59" creationId="{F986B700-D9B6-757F-D9B7-833B00D85454}"/>
          </ac:picMkLst>
        </pc:picChg>
        <pc:picChg chg="del mod">
          <ac:chgData name="Sluka, James Patrick" userId="96f62f3f-ca80-4973-b9cc-a6a866307ae4" providerId="ADAL" clId="{893F6D95-7AF0-48F0-8F5E-2E169FB4C137}" dt="2026-07-14T16:02:18.053" v="4967" actId="478"/>
          <ac:picMkLst>
            <pc:docMk/>
            <pc:sldMk cId="3651216626" sldId="256"/>
            <ac:picMk id="61" creationId="{0155AFA5-7E8F-AC93-6AD1-C6D0E015882A}"/>
          </ac:picMkLst>
        </pc:picChg>
        <pc:picChg chg="add mod">
          <ac:chgData name="Sluka, James Patrick" userId="96f62f3f-ca80-4973-b9cc-a6a866307ae4" providerId="ADAL" clId="{893F6D95-7AF0-48F0-8F5E-2E169FB4C137}" dt="2026-07-14T17:03:04.865" v="5887" actId="1035"/>
          <ac:picMkLst>
            <pc:docMk/>
            <pc:sldMk cId="3651216626" sldId="256"/>
            <ac:picMk id="85" creationId="{3CD15DE4-026E-3834-809C-2D8087B19D74}"/>
          </ac:picMkLst>
        </pc:picChg>
        <pc:picChg chg="del">
          <ac:chgData name="Sluka, James Patrick" userId="96f62f3f-ca80-4973-b9cc-a6a866307ae4" providerId="ADAL" clId="{893F6D95-7AF0-48F0-8F5E-2E169FB4C137}" dt="2026-07-13T15:53:15.462" v="603" actId="478"/>
          <ac:picMkLst>
            <pc:docMk/>
            <pc:sldMk cId="3651216626" sldId="256"/>
            <ac:picMk id="166" creationId="{C12953F3-F2B3-FFF7-7734-26F4BD582899}"/>
          </ac:picMkLst>
        </pc:picChg>
        <pc:picChg chg="add del mod">
          <ac:chgData name="Sluka, James Patrick" userId="96f62f3f-ca80-4973-b9cc-a6a866307ae4" providerId="ADAL" clId="{893F6D95-7AF0-48F0-8F5E-2E169FB4C137}" dt="2026-07-13T17:20:46.994" v="1584" actId="21"/>
          <ac:picMkLst>
            <pc:docMk/>
            <pc:sldMk cId="3651216626" sldId="256"/>
            <ac:picMk id="186" creationId="{DB82A025-569B-A8EE-B5E0-A4C6015F5878}"/>
          </ac:picMkLst>
        </pc:picChg>
        <pc:picChg chg="add del mod">
          <ac:chgData name="Sluka, James Patrick" userId="96f62f3f-ca80-4973-b9cc-a6a866307ae4" providerId="ADAL" clId="{893F6D95-7AF0-48F0-8F5E-2E169FB4C137}" dt="2026-07-13T17:20:46.994" v="1584" actId="21"/>
          <ac:picMkLst>
            <pc:docMk/>
            <pc:sldMk cId="3651216626" sldId="256"/>
            <ac:picMk id="190" creationId="{A5FB32FA-1040-8EBC-E0EC-EC543297B112}"/>
          </ac:picMkLst>
        </pc:picChg>
        <pc:picChg chg="add mod">
          <ac:chgData name="Sluka, James Patrick" userId="96f62f3f-ca80-4973-b9cc-a6a866307ae4" providerId="ADAL" clId="{893F6D95-7AF0-48F0-8F5E-2E169FB4C137}" dt="2026-07-13T16:07:55.568" v="710" actId="14100"/>
          <ac:picMkLst>
            <pc:docMk/>
            <pc:sldMk cId="3651216626" sldId="256"/>
            <ac:picMk id="194" creationId="{447967DC-4198-DF87-87DB-15CB90CEE277}"/>
          </ac:picMkLst>
        </pc:picChg>
        <pc:picChg chg="add del mod">
          <ac:chgData name="Sluka, James Patrick" userId="96f62f3f-ca80-4973-b9cc-a6a866307ae4" providerId="ADAL" clId="{893F6D95-7AF0-48F0-8F5E-2E169FB4C137}" dt="2026-07-13T17:20:46.994" v="1584" actId="21"/>
          <ac:picMkLst>
            <pc:docMk/>
            <pc:sldMk cId="3651216626" sldId="256"/>
            <ac:picMk id="198" creationId="{B3F9A85A-A747-8BC2-6670-9B818A6E5B65}"/>
          </ac:picMkLst>
        </pc:picChg>
        <pc:picChg chg="add mod">
          <ac:chgData name="Sluka, James Patrick" userId="96f62f3f-ca80-4973-b9cc-a6a866307ae4" providerId="ADAL" clId="{893F6D95-7AF0-48F0-8F5E-2E169FB4C137}" dt="2026-07-13T16:08:34.299" v="720" actId="1076"/>
          <ac:picMkLst>
            <pc:docMk/>
            <pc:sldMk cId="3651216626" sldId="256"/>
            <ac:picMk id="202" creationId="{AE06554C-7619-A8DD-93AD-DA7D74123E06}"/>
          </ac:picMkLst>
        </pc:picChg>
        <pc:picChg chg="add del mod">
          <ac:chgData name="Sluka, James Patrick" userId="96f62f3f-ca80-4973-b9cc-a6a866307ae4" providerId="ADAL" clId="{893F6D95-7AF0-48F0-8F5E-2E169FB4C137}" dt="2026-07-13T17:20:46.994" v="1584" actId="21"/>
          <ac:picMkLst>
            <pc:docMk/>
            <pc:sldMk cId="3651216626" sldId="256"/>
            <ac:picMk id="206" creationId="{0D8DA8FB-C199-32FA-00C6-E8D6AE10BBF0}"/>
          </ac:picMkLst>
        </pc:picChg>
        <pc:picChg chg="mod">
          <ac:chgData name="Sluka, James Patrick" userId="96f62f3f-ca80-4973-b9cc-a6a866307ae4" providerId="ADAL" clId="{893F6D95-7AF0-48F0-8F5E-2E169FB4C137}" dt="2026-07-13T19:11:34.597" v="2368" actId="1076"/>
          <ac:picMkLst>
            <pc:docMk/>
            <pc:sldMk cId="3651216626" sldId="256"/>
            <ac:picMk id="216" creationId="{387ADCAE-002A-29DF-D4E4-DBF1CA607E9E}"/>
          </ac:picMkLst>
        </pc:picChg>
        <pc:cxnChg chg="del">
          <ac:chgData name="Sluka, James Patrick" userId="96f62f3f-ca80-4973-b9cc-a6a866307ae4" providerId="ADAL" clId="{893F6D95-7AF0-48F0-8F5E-2E169FB4C137}" dt="2026-07-13T15:38:42.652" v="436" actId="478"/>
          <ac:cxnSpMkLst>
            <pc:docMk/>
            <pc:sldMk cId="3651216626" sldId="256"/>
            <ac:cxnSpMk id="6" creationId="{2F382232-F137-AD54-3E0A-A7A2BB2313A5}"/>
          </ac:cxnSpMkLst>
        </pc:cxnChg>
        <pc:cxnChg chg="del">
          <ac:chgData name="Sluka, James Patrick" userId="96f62f3f-ca80-4973-b9cc-a6a866307ae4" providerId="ADAL" clId="{893F6D95-7AF0-48F0-8F5E-2E169FB4C137}" dt="2026-07-13T15:38:45.079" v="437" actId="478"/>
          <ac:cxnSpMkLst>
            <pc:docMk/>
            <pc:sldMk cId="3651216626" sldId="256"/>
            <ac:cxnSpMk id="7" creationId="{DFD28637-CAE0-7C6A-3EE6-DB47060273BB}"/>
          </ac:cxnSpMkLst>
        </pc:cxnChg>
        <pc:cxnChg chg="del">
          <ac:chgData name="Sluka, James Patrick" userId="96f62f3f-ca80-4973-b9cc-a6a866307ae4" providerId="ADAL" clId="{893F6D95-7AF0-48F0-8F5E-2E169FB4C137}" dt="2026-07-13T15:39:24.684" v="444" actId="478"/>
          <ac:cxnSpMkLst>
            <pc:docMk/>
            <pc:sldMk cId="3651216626" sldId="256"/>
            <ac:cxnSpMk id="8" creationId="{DE4CB053-B2D3-082A-DE91-53E3BEA9AAC8}"/>
          </ac:cxnSpMkLst>
        </pc:cxnChg>
        <pc:cxnChg chg="del">
          <ac:chgData name="Sluka, James Patrick" userId="96f62f3f-ca80-4973-b9cc-a6a866307ae4" providerId="ADAL" clId="{893F6D95-7AF0-48F0-8F5E-2E169FB4C137}" dt="2026-07-13T16:11:48.537" v="748" actId="478"/>
          <ac:cxnSpMkLst>
            <pc:docMk/>
            <pc:sldMk cId="3651216626" sldId="256"/>
            <ac:cxnSpMk id="9" creationId="{7ADD7F2C-C322-6E05-CB40-BB40DDB88490}"/>
          </ac:cxnSpMkLst>
        </pc:cxnChg>
        <pc:cxnChg chg="mod">
          <ac:chgData name="Sluka, James Patrick" userId="96f62f3f-ca80-4973-b9cc-a6a866307ae4" providerId="ADAL" clId="{893F6D95-7AF0-48F0-8F5E-2E169FB4C137}" dt="2026-07-13T15:54:57.805" v="625" actId="478"/>
          <ac:cxnSpMkLst>
            <pc:docMk/>
            <pc:sldMk cId="3651216626" sldId="256"/>
            <ac:cxnSpMk id="140" creationId="{CDC86BCC-9EA4-3B7E-A6B7-B2B6B435063A}"/>
          </ac:cxnSpMkLst>
        </pc:cxnChg>
        <pc:cxnChg chg="mod">
          <ac:chgData name="Sluka, James Patrick" userId="96f62f3f-ca80-4973-b9cc-a6a866307ae4" providerId="ADAL" clId="{893F6D95-7AF0-48F0-8F5E-2E169FB4C137}" dt="2026-07-13T15:54:57.805" v="625" actId="478"/>
          <ac:cxnSpMkLst>
            <pc:docMk/>
            <pc:sldMk cId="3651216626" sldId="256"/>
            <ac:cxnSpMk id="148" creationId="{CD876611-C478-DD7A-5379-028D73819017}"/>
          </ac:cxnSpMkLst>
        </pc:cxnChg>
        <pc:cxnChg chg="del">
          <ac:chgData name="Sluka, James Patrick" userId="96f62f3f-ca80-4973-b9cc-a6a866307ae4" providerId="ADAL" clId="{893F6D95-7AF0-48F0-8F5E-2E169FB4C137}" dt="2026-07-13T15:55:10.495" v="631" actId="478"/>
          <ac:cxnSpMkLst>
            <pc:docMk/>
            <pc:sldMk cId="3651216626" sldId="256"/>
            <ac:cxnSpMk id="156" creationId="{A8AF7CE1-291D-4485-F810-7150BD003937}"/>
          </ac:cxnSpMkLst>
        </pc:cxnChg>
        <pc:cxnChg chg="del">
          <ac:chgData name="Sluka, James Patrick" userId="96f62f3f-ca80-4973-b9cc-a6a866307ae4" providerId="ADAL" clId="{893F6D95-7AF0-48F0-8F5E-2E169FB4C137}" dt="2026-07-13T15:55:13.974" v="632" actId="478"/>
          <ac:cxnSpMkLst>
            <pc:docMk/>
            <pc:sldMk cId="3651216626" sldId="256"/>
            <ac:cxnSpMk id="163" creationId="{3C48923F-CE97-F14B-9134-F51A8621E53C}"/>
          </ac:cxnSpMkLst>
        </pc:cxnChg>
      </pc:sldChg>
      <pc:sldChg chg="addSp delSp modSp new del mod">
        <pc:chgData name="Sluka, James Patrick" userId="96f62f3f-ca80-4973-b9cc-a6a866307ae4" providerId="ADAL" clId="{893F6D95-7AF0-48F0-8F5E-2E169FB4C137}" dt="2026-07-14T15:22:18.917" v="4839" actId="47"/>
        <pc:sldMkLst>
          <pc:docMk/>
          <pc:sldMk cId="3105475867" sldId="257"/>
        </pc:sldMkLst>
        <pc:spChg chg="add del mod">
          <ac:chgData name="Sluka, James Patrick" userId="96f62f3f-ca80-4973-b9cc-a6a866307ae4" providerId="ADAL" clId="{893F6D95-7AF0-48F0-8F5E-2E169FB4C137}" dt="2026-07-13T22:17:18.684" v="3710" actId="478"/>
          <ac:spMkLst>
            <pc:docMk/>
            <pc:sldMk cId="3105475867" sldId="257"/>
            <ac:spMk id="5" creationId="{EC8EF124-5709-45D7-71A4-D77357D255F5}"/>
          </ac:spMkLst>
        </pc:spChg>
        <pc:spChg chg="add del mod">
          <ac:chgData name="Sluka, James Patrick" userId="96f62f3f-ca80-4973-b9cc-a6a866307ae4" providerId="ADAL" clId="{893F6D95-7AF0-48F0-8F5E-2E169FB4C137}" dt="2026-07-13T22:17:18.684" v="3710" actId="478"/>
          <ac:spMkLst>
            <pc:docMk/>
            <pc:sldMk cId="3105475867" sldId="257"/>
            <ac:spMk id="9" creationId="{388B0178-1F14-740C-38CE-2B898E32EA14}"/>
          </ac:spMkLst>
        </pc:spChg>
        <pc:spChg chg="add del mod">
          <ac:chgData name="Sluka, James Patrick" userId="96f62f3f-ca80-4973-b9cc-a6a866307ae4" providerId="ADAL" clId="{893F6D95-7AF0-48F0-8F5E-2E169FB4C137}" dt="2026-07-13T22:17:18.684" v="3710" actId="478"/>
          <ac:spMkLst>
            <pc:docMk/>
            <pc:sldMk cId="3105475867" sldId="257"/>
            <ac:spMk id="13" creationId="{D62961EA-A79B-CC20-DB80-655E3B7FE639}"/>
          </ac:spMkLst>
        </pc:spChg>
        <pc:spChg chg="add del mod">
          <ac:chgData name="Sluka, James Patrick" userId="96f62f3f-ca80-4973-b9cc-a6a866307ae4" providerId="ADAL" clId="{893F6D95-7AF0-48F0-8F5E-2E169FB4C137}" dt="2026-07-13T22:17:18.684" v="3710" actId="478"/>
          <ac:spMkLst>
            <pc:docMk/>
            <pc:sldMk cId="3105475867" sldId="257"/>
            <ac:spMk id="17" creationId="{A3B4EB1C-5329-899E-E3C8-E1C6FE3E8D92}"/>
          </ac:spMkLst>
        </pc:spChg>
        <pc:spChg chg="add del mod">
          <ac:chgData name="Sluka, James Patrick" userId="96f62f3f-ca80-4973-b9cc-a6a866307ae4" providerId="ADAL" clId="{893F6D95-7AF0-48F0-8F5E-2E169FB4C137}" dt="2026-07-13T22:17:18.684" v="3710" actId="478"/>
          <ac:spMkLst>
            <pc:docMk/>
            <pc:sldMk cId="3105475867" sldId="257"/>
            <ac:spMk id="21" creationId="{0FC2D4FB-F385-6150-D7AE-EE3EAE82FBD2}"/>
          </ac:spMkLst>
        </pc:spChg>
        <pc:spChg chg="add del mod">
          <ac:chgData name="Sluka, James Patrick" userId="96f62f3f-ca80-4973-b9cc-a6a866307ae4" providerId="ADAL" clId="{893F6D95-7AF0-48F0-8F5E-2E169FB4C137}" dt="2026-07-13T22:17:18.684" v="3710" actId="478"/>
          <ac:spMkLst>
            <pc:docMk/>
            <pc:sldMk cId="3105475867" sldId="257"/>
            <ac:spMk id="25" creationId="{6E362E8B-C3EB-95B9-30E2-85A642375246}"/>
          </ac:spMkLst>
        </pc:spChg>
        <pc:picChg chg="add del mod">
          <ac:chgData name="Sluka, James Patrick" userId="96f62f3f-ca80-4973-b9cc-a6a866307ae4" providerId="ADAL" clId="{893F6D95-7AF0-48F0-8F5E-2E169FB4C137}" dt="2026-07-13T22:17:18.684" v="3710" actId="478"/>
          <ac:picMkLst>
            <pc:docMk/>
            <pc:sldMk cId="3105475867" sldId="257"/>
            <ac:picMk id="3" creationId="{48A9F47A-2636-46B0-B535-A9C1629236BB}"/>
          </ac:picMkLst>
        </pc:picChg>
        <pc:picChg chg="add del mod">
          <ac:chgData name="Sluka, James Patrick" userId="96f62f3f-ca80-4973-b9cc-a6a866307ae4" providerId="ADAL" clId="{893F6D95-7AF0-48F0-8F5E-2E169FB4C137}" dt="2026-07-13T22:17:18.684" v="3710" actId="478"/>
          <ac:picMkLst>
            <pc:docMk/>
            <pc:sldMk cId="3105475867" sldId="257"/>
            <ac:picMk id="7" creationId="{A612EC91-0C46-6173-E236-F902A60EDD96}"/>
          </ac:picMkLst>
        </pc:picChg>
        <pc:picChg chg="add del mod">
          <ac:chgData name="Sluka, James Patrick" userId="96f62f3f-ca80-4973-b9cc-a6a866307ae4" providerId="ADAL" clId="{893F6D95-7AF0-48F0-8F5E-2E169FB4C137}" dt="2026-07-13T22:17:18.684" v="3710" actId="478"/>
          <ac:picMkLst>
            <pc:docMk/>
            <pc:sldMk cId="3105475867" sldId="257"/>
            <ac:picMk id="11" creationId="{F029BC15-A85B-4D91-5A8F-7FA8C9DDC596}"/>
          </ac:picMkLst>
        </pc:picChg>
        <pc:picChg chg="add mod">
          <ac:chgData name="Sluka, James Patrick" userId="96f62f3f-ca80-4973-b9cc-a6a866307ae4" providerId="ADAL" clId="{893F6D95-7AF0-48F0-8F5E-2E169FB4C137}" dt="2026-07-13T17:20:54.731" v="1586" actId="1076"/>
          <ac:picMkLst>
            <pc:docMk/>
            <pc:sldMk cId="3105475867" sldId="257"/>
            <ac:picMk id="15" creationId="{B5EBDEF6-828A-F5B5-1F2C-D0783B8D16CE}"/>
          </ac:picMkLst>
        </pc:picChg>
        <pc:picChg chg="del mod">
          <ac:chgData name="Sluka, James Patrick" userId="96f62f3f-ca80-4973-b9cc-a6a866307ae4" providerId="ADAL" clId="{893F6D95-7AF0-48F0-8F5E-2E169FB4C137}" dt="2026-07-13T22:17:18.684" v="3710" actId="478"/>
          <ac:picMkLst>
            <pc:docMk/>
            <pc:sldMk cId="3105475867" sldId="257"/>
            <ac:picMk id="19" creationId="{700BA914-6FB9-FC57-AE9D-9325E60409B9}"/>
          </ac:picMkLst>
        </pc:picChg>
        <pc:picChg chg="mod">
          <ac:chgData name="Sluka, James Patrick" userId="96f62f3f-ca80-4973-b9cc-a6a866307ae4" providerId="ADAL" clId="{893F6D95-7AF0-48F0-8F5E-2E169FB4C137}" dt="2026-07-13T17:21:04.665" v="1595" actId="1035"/>
          <ac:picMkLst>
            <pc:docMk/>
            <pc:sldMk cId="3105475867" sldId="257"/>
            <ac:picMk id="23" creationId="{9C3C8697-654D-6E29-42BB-0E3BE50FBCF0}"/>
          </ac:picMkLst>
        </pc:picChg>
      </pc:sldChg>
      <pc:sldChg chg="addSp modSp new del mod">
        <pc:chgData name="Sluka, James Patrick" userId="96f62f3f-ca80-4973-b9cc-a6a866307ae4" providerId="ADAL" clId="{893F6D95-7AF0-48F0-8F5E-2E169FB4C137}" dt="2026-07-14T17:14:46.701" v="5963" actId="47"/>
        <pc:sldMkLst>
          <pc:docMk/>
          <pc:sldMk cId="1699641951" sldId="258"/>
        </pc:sldMkLst>
        <pc:spChg chg="add mod">
          <ac:chgData name="Sluka, James Patrick" userId="96f62f3f-ca80-4973-b9cc-a6a866307ae4" providerId="ADAL" clId="{893F6D95-7AF0-48F0-8F5E-2E169FB4C137}" dt="2026-07-13T21:26:15.419" v="3077" actId="1076"/>
          <ac:spMkLst>
            <pc:docMk/>
            <pc:sldMk cId="1699641951" sldId="258"/>
            <ac:spMk id="5" creationId="{344BC3B2-F95B-3C60-10FF-65F16C5BF1E4}"/>
          </ac:spMkLst>
        </pc:spChg>
        <pc:picChg chg="add mod">
          <ac:chgData name="Sluka, James Patrick" userId="96f62f3f-ca80-4973-b9cc-a6a866307ae4" providerId="ADAL" clId="{893F6D95-7AF0-48F0-8F5E-2E169FB4C137}" dt="2026-07-13T21:25:52.419" v="3031" actId="1076"/>
          <ac:picMkLst>
            <pc:docMk/>
            <pc:sldMk cId="1699641951" sldId="258"/>
            <ac:picMk id="2" creationId="{F0FF901B-87DC-9439-52F7-0552CC708B3E}"/>
          </ac:picMkLst>
        </pc:picChg>
        <pc:picChg chg="add mod">
          <ac:chgData name="Sluka, James Patrick" userId="96f62f3f-ca80-4973-b9cc-a6a866307ae4" providerId="ADAL" clId="{893F6D95-7AF0-48F0-8F5E-2E169FB4C137}" dt="2026-07-13T21:25:54.123" v="3032" actId="1076"/>
          <ac:picMkLst>
            <pc:docMk/>
            <pc:sldMk cId="1699641951" sldId="258"/>
            <ac:picMk id="4" creationId="{0ABF4718-5343-C8EC-63C3-2466FA687286}"/>
          </ac:picMkLst>
        </pc:picChg>
        <pc:picChg chg="add mod">
          <ac:chgData name="Sluka, James Patrick" userId="96f62f3f-ca80-4973-b9cc-a6a866307ae4" providerId="ADAL" clId="{893F6D95-7AF0-48F0-8F5E-2E169FB4C137}" dt="2026-07-13T21:26:31.534" v="3079" actId="1076"/>
          <ac:picMkLst>
            <pc:docMk/>
            <pc:sldMk cId="1699641951" sldId="258"/>
            <ac:picMk id="7" creationId="{60E0CEA7-00D9-BE4F-F7AC-D0369926652B}"/>
          </ac:picMkLst>
        </pc:picChg>
      </pc:sldChg>
      <pc:sldChg chg="addSp delSp modSp add mod">
        <pc:chgData name="Sluka, James Patrick" userId="96f62f3f-ca80-4973-b9cc-a6a866307ae4" providerId="ADAL" clId="{893F6D95-7AF0-48F0-8F5E-2E169FB4C137}" dt="2026-07-14T17:15:30.022" v="5967" actId="1036"/>
        <pc:sldMkLst>
          <pc:docMk/>
          <pc:sldMk cId="2052517629" sldId="259"/>
        </pc:sldMkLst>
        <pc:spChg chg="del">
          <ac:chgData name="Sluka, James Patrick" userId="96f62f3f-ca80-4973-b9cc-a6a866307ae4" providerId="ADAL" clId="{893F6D95-7AF0-48F0-8F5E-2E169FB4C137}" dt="2026-07-13T22:17:29.791" v="3712" actId="478"/>
          <ac:spMkLst>
            <pc:docMk/>
            <pc:sldMk cId="2052517629" sldId="259"/>
            <ac:spMk id="2" creationId="{A5E6464A-5F58-99DC-3A9C-6EF4C6930160}"/>
          </ac:spMkLst>
        </pc:spChg>
        <pc:spChg chg="add del mod">
          <ac:chgData name="Sluka, James Patrick" userId="96f62f3f-ca80-4973-b9cc-a6a866307ae4" providerId="ADAL" clId="{893F6D95-7AF0-48F0-8F5E-2E169FB4C137}" dt="2026-07-13T22:34:31.706" v="4034" actId="478"/>
          <ac:spMkLst>
            <pc:docMk/>
            <pc:sldMk cId="2052517629" sldId="259"/>
            <ac:spMk id="3" creationId="{87956BCD-D700-3063-6A2E-7EF5890AB52A}"/>
          </ac:spMkLst>
        </pc:spChg>
        <pc:spChg chg="mod">
          <ac:chgData name="Sluka, James Patrick" userId="96f62f3f-ca80-4973-b9cc-a6a866307ae4" providerId="ADAL" clId="{893F6D95-7AF0-48F0-8F5E-2E169FB4C137}" dt="2026-07-13T22:49:15.411" v="4809" actId="1038"/>
          <ac:spMkLst>
            <pc:docMk/>
            <pc:sldMk cId="2052517629" sldId="259"/>
            <ac:spMk id="4" creationId="{C77044D8-A7ED-29F9-7141-652C9436CD33}"/>
          </ac:spMkLst>
        </pc:spChg>
        <pc:spChg chg="del topLvl">
          <ac:chgData name="Sluka, James Patrick" userId="96f62f3f-ca80-4973-b9cc-a6a866307ae4" providerId="ADAL" clId="{893F6D95-7AF0-48F0-8F5E-2E169FB4C137}" dt="2026-07-13T22:17:42.311" v="3719" actId="478"/>
          <ac:spMkLst>
            <pc:docMk/>
            <pc:sldMk cId="2052517629" sldId="259"/>
            <ac:spMk id="5" creationId="{92895271-307C-8B08-97B0-BC2030B4E74B}"/>
          </ac:spMkLst>
        </pc:spChg>
        <pc:spChg chg="del mod">
          <ac:chgData name="Sluka, James Patrick" userId="96f62f3f-ca80-4973-b9cc-a6a866307ae4" providerId="ADAL" clId="{893F6D95-7AF0-48F0-8F5E-2E169FB4C137}" dt="2026-07-13T22:20:59.384" v="3772" actId="478"/>
          <ac:spMkLst>
            <pc:docMk/>
            <pc:sldMk cId="2052517629" sldId="259"/>
            <ac:spMk id="10" creationId="{1B7484B8-07CE-096A-B458-EE007599CCFA}"/>
          </ac:spMkLst>
        </pc:spChg>
        <pc:spChg chg="del">
          <ac:chgData name="Sluka, James Patrick" userId="96f62f3f-ca80-4973-b9cc-a6a866307ae4" providerId="ADAL" clId="{893F6D95-7AF0-48F0-8F5E-2E169FB4C137}" dt="2026-07-13T22:17:47.285" v="3724" actId="478"/>
          <ac:spMkLst>
            <pc:docMk/>
            <pc:sldMk cId="2052517629" sldId="259"/>
            <ac:spMk id="11" creationId="{E9A0E2FC-910C-E44A-6D4D-74870CD61DC4}"/>
          </ac:spMkLst>
        </pc:spChg>
        <pc:spChg chg="mod">
          <ac:chgData name="Sluka, James Patrick" userId="96f62f3f-ca80-4973-b9cc-a6a866307ae4" providerId="ADAL" clId="{893F6D95-7AF0-48F0-8F5E-2E169FB4C137}" dt="2026-07-13T22:49:55.228" v="4826" actId="1036"/>
          <ac:spMkLst>
            <pc:docMk/>
            <pc:sldMk cId="2052517629" sldId="259"/>
            <ac:spMk id="14" creationId="{726F0A58-4850-98A9-0DC4-F89D584EDC1F}"/>
          </ac:spMkLst>
        </pc:spChg>
        <pc:spChg chg="del">
          <ac:chgData name="Sluka, James Patrick" userId="96f62f3f-ca80-4973-b9cc-a6a866307ae4" providerId="ADAL" clId="{893F6D95-7AF0-48F0-8F5E-2E169FB4C137}" dt="2026-07-13T22:17:58.066" v="3730" actId="478"/>
          <ac:spMkLst>
            <pc:docMk/>
            <pc:sldMk cId="2052517629" sldId="259"/>
            <ac:spMk id="17" creationId="{9ADEB2D1-4B97-C41B-0A5F-2E8E1D8E5D3C}"/>
          </ac:spMkLst>
        </pc:spChg>
        <pc:spChg chg="mod topLvl">
          <ac:chgData name="Sluka, James Patrick" userId="96f62f3f-ca80-4973-b9cc-a6a866307ae4" providerId="ADAL" clId="{893F6D95-7AF0-48F0-8F5E-2E169FB4C137}" dt="2026-07-13T22:49:15.411" v="4809" actId="1038"/>
          <ac:spMkLst>
            <pc:docMk/>
            <pc:sldMk cId="2052517629" sldId="259"/>
            <ac:spMk id="19" creationId="{68E44CF3-C3C9-1AC6-D5BF-D70A32677B29}"/>
          </ac:spMkLst>
        </pc:spChg>
        <pc:spChg chg="mod">
          <ac:chgData name="Sluka, James Patrick" userId="96f62f3f-ca80-4973-b9cc-a6a866307ae4" providerId="ADAL" clId="{893F6D95-7AF0-48F0-8F5E-2E169FB4C137}" dt="2026-07-13T22:19:27.035" v="3744"/>
          <ac:spMkLst>
            <pc:docMk/>
            <pc:sldMk cId="2052517629" sldId="259"/>
            <ac:spMk id="22" creationId="{4F923165-E92A-035B-485E-30CC793D4CA9}"/>
          </ac:spMkLst>
        </pc:spChg>
        <pc:spChg chg="add mod">
          <ac:chgData name="Sluka, James Patrick" userId="96f62f3f-ca80-4973-b9cc-a6a866307ae4" providerId="ADAL" clId="{893F6D95-7AF0-48F0-8F5E-2E169FB4C137}" dt="2026-07-13T22:46:58.685" v="4785" actId="113"/>
          <ac:spMkLst>
            <pc:docMk/>
            <pc:sldMk cId="2052517629" sldId="259"/>
            <ac:spMk id="55" creationId="{29010475-5138-61BE-2F3F-3157897605EB}"/>
          </ac:spMkLst>
        </pc:spChg>
        <pc:spChg chg="del">
          <ac:chgData name="Sluka, James Patrick" userId="96f62f3f-ca80-4973-b9cc-a6a866307ae4" providerId="ADAL" clId="{893F6D95-7AF0-48F0-8F5E-2E169FB4C137}" dt="2026-07-13T22:17:59.520" v="3731" actId="478"/>
          <ac:spMkLst>
            <pc:docMk/>
            <pc:sldMk cId="2052517629" sldId="259"/>
            <ac:spMk id="66" creationId="{F01D6876-4B12-43AC-5A83-E63D608286F4}"/>
          </ac:spMkLst>
        </pc:spChg>
        <pc:spChg chg="del mod">
          <ac:chgData name="Sluka, James Patrick" userId="96f62f3f-ca80-4973-b9cc-a6a866307ae4" providerId="ADAL" clId="{893F6D95-7AF0-48F0-8F5E-2E169FB4C137}" dt="2026-07-13T22:22:04.780" v="3779" actId="478"/>
          <ac:spMkLst>
            <pc:docMk/>
            <pc:sldMk cId="2052517629" sldId="259"/>
            <ac:spMk id="68" creationId="{5DD59D1E-39F3-D80D-3DDF-279069F7AA74}"/>
          </ac:spMkLst>
        </pc:spChg>
        <pc:spChg chg="mod">
          <ac:chgData name="Sluka, James Patrick" userId="96f62f3f-ca80-4973-b9cc-a6a866307ae4" providerId="ADAL" clId="{893F6D95-7AF0-48F0-8F5E-2E169FB4C137}" dt="2026-07-13T22:21:50.553" v="3775"/>
          <ac:spMkLst>
            <pc:docMk/>
            <pc:sldMk cId="2052517629" sldId="259"/>
            <ac:spMk id="71" creationId="{18361FDD-F25A-FCD5-1E76-42CFADF7D582}"/>
          </ac:spMkLst>
        </pc:spChg>
        <pc:spChg chg="del mod">
          <ac:chgData name="Sluka, James Patrick" userId="96f62f3f-ca80-4973-b9cc-a6a866307ae4" providerId="ADAL" clId="{893F6D95-7AF0-48F0-8F5E-2E169FB4C137}" dt="2026-07-13T22:17:39.255" v="3718" actId="478"/>
          <ac:spMkLst>
            <pc:docMk/>
            <pc:sldMk cId="2052517629" sldId="259"/>
            <ac:spMk id="79" creationId="{17132D8A-D001-5245-7BB6-F12792D2709D}"/>
          </ac:spMkLst>
        </pc:spChg>
        <pc:spChg chg="del mod">
          <ac:chgData name="Sluka, James Patrick" userId="96f62f3f-ca80-4973-b9cc-a6a866307ae4" providerId="ADAL" clId="{893F6D95-7AF0-48F0-8F5E-2E169FB4C137}" dt="2026-07-13T22:17:46.436" v="3723" actId="478"/>
          <ac:spMkLst>
            <pc:docMk/>
            <pc:sldMk cId="2052517629" sldId="259"/>
            <ac:spMk id="83" creationId="{42E7FEFC-7FAE-7B57-319A-40074A63E328}"/>
          </ac:spMkLst>
        </pc:spChg>
        <pc:spChg chg="mod">
          <ac:chgData name="Sluka, James Patrick" userId="96f62f3f-ca80-4973-b9cc-a6a866307ae4" providerId="ADAL" clId="{893F6D95-7AF0-48F0-8F5E-2E169FB4C137}" dt="2026-07-13T22:49:15.411" v="4809" actId="1038"/>
          <ac:spMkLst>
            <pc:docMk/>
            <pc:sldMk cId="2052517629" sldId="259"/>
            <ac:spMk id="87" creationId="{708F7B7F-BD81-8893-2A54-DC2F16E41855}"/>
          </ac:spMkLst>
        </pc:spChg>
        <pc:spChg chg="mod">
          <ac:chgData name="Sluka, James Patrick" userId="96f62f3f-ca80-4973-b9cc-a6a866307ae4" providerId="ADAL" clId="{893F6D95-7AF0-48F0-8F5E-2E169FB4C137}" dt="2026-07-13T22:21:50.553" v="3775"/>
          <ac:spMkLst>
            <pc:docMk/>
            <pc:sldMk cId="2052517629" sldId="259"/>
            <ac:spMk id="106" creationId="{CD4A4559-A2EE-5ED2-8158-9ECDC51961CB}"/>
          </ac:spMkLst>
        </pc:spChg>
        <pc:spChg chg="mod">
          <ac:chgData name="Sluka, James Patrick" userId="96f62f3f-ca80-4973-b9cc-a6a866307ae4" providerId="ADAL" clId="{893F6D95-7AF0-48F0-8F5E-2E169FB4C137}" dt="2026-07-13T22:21:50.553" v="3775"/>
          <ac:spMkLst>
            <pc:docMk/>
            <pc:sldMk cId="2052517629" sldId="259"/>
            <ac:spMk id="111" creationId="{14089454-FCBA-B85C-7CD9-AFD12A75F029}"/>
          </ac:spMkLst>
        </pc:spChg>
        <pc:spChg chg="mod">
          <ac:chgData name="Sluka, James Patrick" userId="96f62f3f-ca80-4973-b9cc-a6a866307ae4" providerId="ADAL" clId="{893F6D95-7AF0-48F0-8F5E-2E169FB4C137}" dt="2026-07-13T22:21:50.553" v="3775"/>
          <ac:spMkLst>
            <pc:docMk/>
            <pc:sldMk cId="2052517629" sldId="259"/>
            <ac:spMk id="160" creationId="{5DC4EB99-6CC2-6C57-B37F-C8514602C6DE}"/>
          </ac:spMkLst>
        </pc:spChg>
        <pc:spChg chg="del">
          <ac:chgData name="Sluka, James Patrick" userId="96f62f3f-ca80-4973-b9cc-a6a866307ae4" providerId="ADAL" clId="{893F6D95-7AF0-48F0-8F5E-2E169FB4C137}" dt="2026-07-13T22:22:03.133" v="3777" actId="478"/>
          <ac:spMkLst>
            <pc:docMk/>
            <pc:sldMk cId="2052517629" sldId="259"/>
            <ac:spMk id="163" creationId="{2F6F8D80-07CC-F736-755A-85B7C37490D1}"/>
          </ac:spMkLst>
        </pc:spChg>
        <pc:spChg chg="mod">
          <ac:chgData name="Sluka, James Patrick" userId="96f62f3f-ca80-4973-b9cc-a6a866307ae4" providerId="ADAL" clId="{893F6D95-7AF0-48F0-8F5E-2E169FB4C137}" dt="2026-07-13T22:21:50.553" v="3775"/>
          <ac:spMkLst>
            <pc:docMk/>
            <pc:sldMk cId="2052517629" sldId="259"/>
            <ac:spMk id="166" creationId="{0BD97268-61C0-3186-639F-1EC096DE278C}"/>
          </ac:spMkLst>
        </pc:spChg>
        <pc:spChg chg="mod">
          <ac:chgData name="Sluka, James Patrick" userId="96f62f3f-ca80-4973-b9cc-a6a866307ae4" providerId="ADAL" clId="{893F6D95-7AF0-48F0-8F5E-2E169FB4C137}" dt="2026-07-13T22:21:50.553" v="3775"/>
          <ac:spMkLst>
            <pc:docMk/>
            <pc:sldMk cId="2052517629" sldId="259"/>
            <ac:spMk id="173" creationId="{80AAA7A3-8170-555F-265B-1541AF9A88E4}"/>
          </ac:spMkLst>
        </pc:spChg>
        <pc:spChg chg="mod">
          <ac:chgData name="Sluka, James Patrick" userId="96f62f3f-ca80-4973-b9cc-a6a866307ae4" providerId="ADAL" clId="{893F6D95-7AF0-48F0-8F5E-2E169FB4C137}" dt="2026-07-13T22:21:50.553" v="3775"/>
          <ac:spMkLst>
            <pc:docMk/>
            <pc:sldMk cId="2052517629" sldId="259"/>
            <ac:spMk id="174" creationId="{2EA1FFC3-77CC-9999-4D2E-67B48365DA8F}"/>
          </ac:spMkLst>
        </pc:spChg>
        <pc:spChg chg="mod">
          <ac:chgData name="Sluka, James Patrick" userId="96f62f3f-ca80-4973-b9cc-a6a866307ae4" providerId="ADAL" clId="{893F6D95-7AF0-48F0-8F5E-2E169FB4C137}" dt="2026-07-13T22:21:50.553" v="3775"/>
          <ac:spMkLst>
            <pc:docMk/>
            <pc:sldMk cId="2052517629" sldId="259"/>
            <ac:spMk id="181" creationId="{08A8696D-9D00-CBA4-B365-3F14204A0052}"/>
          </ac:spMkLst>
        </pc:spChg>
        <pc:spChg chg="mod">
          <ac:chgData name="Sluka, James Patrick" userId="96f62f3f-ca80-4973-b9cc-a6a866307ae4" providerId="ADAL" clId="{893F6D95-7AF0-48F0-8F5E-2E169FB4C137}" dt="2026-07-13T22:21:50.553" v="3775"/>
          <ac:spMkLst>
            <pc:docMk/>
            <pc:sldMk cId="2052517629" sldId="259"/>
            <ac:spMk id="195" creationId="{628C994A-8052-95F9-80D1-AF23CEF43E51}"/>
          </ac:spMkLst>
        </pc:spChg>
        <pc:spChg chg="mod">
          <ac:chgData name="Sluka, James Patrick" userId="96f62f3f-ca80-4973-b9cc-a6a866307ae4" providerId="ADAL" clId="{893F6D95-7AF0-48F0-8F5E-2E169FB4C137}" dt="2026-07-13T22:21:50.553" v="3775"/>
          <ac:spMkLst>
            <pc:docMk/>
            <pc:sldMk cId="2052517629" sldId="259"/>
            <ac:spMk id="198" creationId="{F222AB25-3B2B-BDA6-189C-484AD0858608}"/>
          </ac:spMkLst>
        </pc:spChg>
        <pc:spChg chg="del">
          <ac:chgData name="Sluka, James Patrick" userId="96f62f3f-ca80-4973-b9cc-a6a866307ae4" providerId="ADAL" clId="{893F6D95-7AF0-48F0-8F5E-2E169FB4C137}" dt="2026-07-13T22:17:49.092" v="3725" actId="478"/>
          <ac:spMkLst>
            <pc:docMk/>
            <pc:sldMk cId="2052517629" sldId="259"/>
            <ac:spMk id="211" creationId="{B922708C-4CE3-2063-65AF-96ACAC4B1F2A}"/>
          </ac:spMkLst>
        </pc:spChg>
        <pc:spChg chg="mod">
          <ac:chgData name="Sluka, James Patrick" userId="96f62f3f-ca80-4973-b9cc-a6a866307ae4" providerId="ADAL" clId="{893F6D95-7AF0-48F0-8F5E-2E169FB4C137}" dt="2026-07-13T22:24:22.688" v="3800" actId="165"/>
          <ac:spMkLst>
            <pc:docMk/>
            <pc:sldMk cId="2052517629" sldId="259"/>
            <ac:spMk id="213" creationId="{F62949E8-BE29-8E73-C20F-DFB16C310C18}"/>
          </ac:spMkLst>
        </pc:spChg>
        <pc:spChg chg="mod">
          <ac:chgData name="Sluka, James Patrick" userId="96f62f3f-ca80-4973-b9cc-a6a866307ae4" providerId="ADAL" clId="{893F6D95-7AF0-48F0-8F5E-2E169FB4C137}" dt="2026-07-13T22:24:22.688" v="3800" actId="165"/>
          <ac:spMkLst>
            <pc:docMk/>
            <pc:sldMk cId="2052517629" sldId="259"/>
            <ac:spMk id="218" creationId="{B0C97E7F-3515-F684-CA1F-593EBDB4E94C}"/>
          </ac:spMkLst>
        </pc:spChg>
        <pc:spChg chg="mod">
          <ac:chgData name="Sluka, James Patrick" userId="96f62f3f-ca80-4973-b9cc-a6a866307ae4" providerId="ADAL" clId="{893F6D95-7AF0-48F0-8F5E-2E169FB4C137}" dt="2026-07-13T22:24:22.688" v="3800" actId="165"/>
          <ac:spMkLst>
            <pc:docMk/>
            <pc:sldMk cId="2052517629" sldId="259"/>
            <ac:spMk id="221" creationId="{B9F83F1A-3EB2-EA15-9391-97B9E81AC340}"/>
          </ac:spMkLst>
        </pc:spChg>
        <pc:spChg chg="mod">
          <ac:chgData name="Sluka, James Patrick" userId="96f62f3f-ca80-4973-b9cc-a6a866307ae4" providerId="ADAL" clId="{893F6D95-7AF0-48F0-8F5E-2E169FB4C137}" dt="2026-07-13T22:24:22.688" v="3800" actId="165"/>
          <ac:spMkLst>
            <pc:docMk/>
            <pc:sldMk cId="2052517629" sldId="259"/>
            <ac:spMk id="223" creationId="{BA996B46-9BF1-FED6-3F4E-94E1AB0A3883}"/>
          </ac:spMkLst>
        </pc:spChg>
        <pc:spChg chg="mod">
          <ac:chgData name="Sluka, James Patrick" userId="96f62f3f-ca80-4973-b9cc-a6a866307ae4" providerId="ADAL" clId="{893F6D95-7AF0-48F0-8F5E-2E169FB4C137}" dt="2026-07-13T22:24:22.688" v="3800" actId="165"/>
          <ac:spMkLst>
            <pc:docMk/>
            <pc:sldMk cId="2052517629" sldId="259"/>
            <ac:spMk id="232" creationId="{0693FECF-5128-709A-8206-C6A07402CA93}"/>
          </ac:spMkLst>
        </pc:spChg>
        <pc:spChg chg="mod">
          <ac:chgData name="Sluka, James Patrick" userId="96f62f3f-ca80-4973-b9cc-a6a866307ae4" providerId="ADAL" clId="{893F6D95-7AF0-48F0-8F5E-2E169FB4C137}" dt="2026-07-13T22:23:04.629" v="3788" actId="404"/>
          <ac:spMkLst>
            <pc:docMk/>
            <pc:sldMk cId="2052517629" sldId="259"/>
            <ac:spMk id="237" creationId="{12C2AF7C-BD00-0C79-BE62-711355FC40F3}"/>
          </ac:spMkLst>
        </pc:spChg>
        <pc:spChg chg="mod">
          <ac:chgData name="Sluka, James Patrick" userId="96f62f3f-ca80-4973-b9cc-a6a866307ae4" providerId="ADAL" clId="{893F6D95-7AF0-48F0-8F5E-2E169FB4C137}" dt="2026-07-13T22:24:22.688" v="3800" actId="165"/>
          <ac:spMkLst>
            <pc:docMk/>
            <pc:sldMk cId="2052517629" sldId="259"/>
            <ac:spMk id="248" creationId="{534462C2-D176-F161-0979-31521DF5310E}"/>
          </ac:spMkLst>
        </pc:spChg>
        <pc:spChg chg="mod">
          <ac:chgData name="Sluka, James Patrick" userId="96f62f3f-ca80-4973-b9cc-a6a866307ae4" providerId="ADAL" clId="{893F6D95-7AF0-48F0-8F5E-2E169FB4C137}" dt="2026-07-13T22:24:22.688" v="3800" actId="165"/>
          <ac:spMkLst>
            <pc:docMk/>
            <pc:sldMk cId="2052517629" sldId="259"/>
            <ac:spMk id="250" creationId="{F409DDCD-D47D-9511-4CED-453125F72C90}"/>
          </ac:spMkLst>
        </pc:spChg>
        <pc:spChg chg="mod">
          <ac:chgData name="Sluka, James Patrick" userId="96f62f3f-ca80-4973-b9cc-a6a866307ae4" providerId="ADAL" clId="{893F6D95-7AF0-48F0-8F5E-2E169FB4C137}" dt="2026-07-13T22:24:22.688" v="3800" actId="165"/>
          <ac:spMkLst>
            <pc:docMk/>
            <pc:sldMk cId="2052517629" sldId="259"/>
            <ac:spMk id="264" creationId="{00206755-4C6A-BB48-CDB5-7E86F77AB048}"/>
          </ac:spMkLst>
        </pc:spChg>
        <pc:spChg chg="mod">
          <ac:chgData name="Sluka, James Patrick" userId="96f62f3f-ca80-4973-b9cc-a6a866307ae4" providerId="ADAL" clId="{893F6D95-7AF0-48F0-8F5E-2E169FB4C137}" dt="2026-07-13T22:24:22.688" v="3800" actId="165"/>
          <ac:spMkLst>
            <pc:docMk/>
            <pc:sldMk cId="2052517629" sldId="259"/>
            <ac:spMk id="265" creationId="{7393C538-6088-CD6B-186C-42D633FBBB08}"/>
          </ac:spMkLst>
        </pc:spChg>
        <pc:spChg chg="mod">
          <ac:chgData name="Sluka, James Patrick" userId="96f62f3f-ca80-4973-b9cc-a6a866307ae4" providerId="ADAL" clId="{893F6D95-7AF0-48F0-8F5E-2E169FB4C137}" dt="2026-07-13T22:24:22.688" v="3800" actId="165"/>
          <ac:spMkLst>
            <pc:docMk/>
            <pc:sldMk cId="2052517629" sldId="259"/>
            <ac:spMk id="274" creationId="{73DD81B5-0155-C12F-37B1-10410D35A0A8}"/>
          </ac:spMkLst>
        </pc:spChg>
        <pc:spChg chg="add del mod">
          <ac:chgData name="Sluka, James Patrick" userId="96f62f3f-ca80-4973-b9cc-a6a866307ae4" providerId="ADAL" clId="{893F6D95-7AF0-48F0-8F5E-2E169FB4C137}" dt="2026-07-13T22:25:13.465" v="3814" actId="478"/>
          <ac:spMkLst>
            <pc:docMk/>
            <pc:sldMk cId="2052517629" sldId="259"/>
            <ac:spMk id="277" creationId="{467AD09A-F8F9-9795-2D9D-B8FB77570F25}"/>
          </ac:spMkLst>
        </pc:spChg>
        <pc:spChg chg="add mod">
          <ac:chgData name="Sluka, James Patrick" userId="96f62f3f-ca80-4973-b9cc-a6a866307ae4" providerId="ADAL" clId="{893F6D95-7AF0-48F0-8F5E-2E169FB4C137}" dt="2026-07-13T22:24:53.905" v="3812" actId="164"/>
          <ac:spMkLst>
            <pc:docMk/>
            <pc:sldMk cId="2052517629" sldId="259"/>
            <ac:spMk id="279" creationId="{7B5C55E6-7BA9-6D78-30A1-66432DBD599F}"/>
          </ac:spMkLst>
        </pc:spChg>
        <pc:spChg chg="add mod">
          <ac:chgData name="Sluka, James Patrick" userId="96f62f3f-ca80-4973-b9cc-a6a866307ae4" providerId="ADAL" clId="{893F6D95-7AF0-48F0-8F5E-2E169FB4C137}" dt="2026-07-13T22:37:20.601" v="4152" actId="5793"/>
          <ac:spMkLst>
            <pc:docMk/>
            <pc:sldMk cId="2052517629" sldId="259"/>
            <ac:spMk id="282" creationId="{34C52A50-BBAD-0CC0-664B-A9B260C3610A}"/>
          </ac:spMkLst>
        </pc:spChg>
        <pc:spChg chg="add mod">
          <ac:chgData name="Sluka, James Patrick" userId="96f62f3f-ca80-4973-b9cc-a6a866307ae4" providerId="ADAL" clId="{893F6D95-7AF0-48F0-8F5E-2E169FB4C137}" dt="2026-07-13T22:28:14.353" v="3893" actId="164"/>
          <ac:spMkLst>
            <pc:docMk/>
            <pc:sldMk cId="2052517629" sldId="259"/>
            <ac:spMk id="284" creationId="{3E88F70D-CF84-7069-8643-3FF6995278B5}"/>
          </ac:spMkLst>
        </pc:spChg>
        <pc:spChg chg="add mod ord">
          <ac:chgData name="Sluka, James Patrick" userId="96f62f3f-ca80-4973-b9cc-a6a866307ae4" providerId="ADAL" clId="{893F6D95-7AF0-48F0-8F5E-2E169FB4C137}" dt="2026-07-13T22:48:11.231" v="4796" actId="14100"/>
          <ac:spMkLst>
            <pc:docMk/>
            <pc:sldMk cId="2052517629" sldId="259"/>
            <ac:spMk id="293" creationId="{2A0B26B1-ED6A-B39A-9AC5-40F2D2F49D5A}"/>
          </ac:spMkLst>
        </pc:spChg>
        <pc:spChg chg="add del mod topLvl">
          <ac:chgData name="Sluka, James Patrick" userId="96f62f3f-ca80-4973-b9cc-a6a866307ae4" providerId="ADAL" clId="{893F6D95-7AF0-48F0-8F5E-2E169FB4C137}" dt="2026-07-13T22:45:37.532" v="4763" actId="478"/>
          <ac:spMkLst>
            <pc:docMk/>
            <pc:sldMk cId="2052517629" sldId="259"/>
            <ac:spMk id="302" creationId="{E98449A7-D91C-E4E1-099F-2795C5EBB34E}"/>
          </ac:spMkLst>
        </pc:spChg>
        <pc:spChg chg="add mod">
          <ac:chgData name="Sluka, James Patrick" userId="96f62f3f-ca80-4973-b9cc-a6a866307ae4" providerId="ADAL" clId="{893F6D95-7AF0-48F0-8F5E-2E169FB4C137}" dt="2026-07-13T22:48:27.738" v="4800" actId="12788"/>
          <ac:spMkLst>
            <pc:docMk/>
            <pc:sldMk cId="2052517629" sldId="259"/>
            <ac:spMk id="305" creationId="{C321B8E8-7272-567C-1EA3-94E82472F1C5}"/>
          </ac:spMkLst>
        </pc:spChg>
        <pc:grpChg chg="add mod">
          <ac:chgData name="Sluka, James Patrick" userId="96f62f3f-ca80-4973-b9cc-a6a866307ae4" providerId="ADAL" clId="{893F6D95-7AF0-48F0-8F5E-2E169FB4C137}" dt="2026-07-13T22:39:01.269" v="4258" actId="164"/>
          <ac:grpSpMkLst>
            <pc:docMk/>
            <pc:sldMk cId="2052517629" sldId="259"/>
            <ac:grpSpMk id="8" creationId="{2A34380E-BCDB-DFDB-D03C-3CD673A6C0A8}"/>
          </ac:grpSpMkLst>
        </pc:grpChg>
        <pc:grpChg chg="del">
          <ac:chgData name="Sluka, James Patrick" userId="96f62f3f-ca80-4973-b9cc-a6a866307ae4" providerId="ADAL" clId="{893F6D95-7AF0-48F0-8F5E-2E169FB4C137}" dt="2026-07-13T22:17:30.272" v="3713" actId="478"/>
          <ac:grpSpMkLst>
            <pc:docMk/>
            <pc:sldMk cId="2052517629" sldId="259"/>
            <ac:grpSpMk id="24" creationId="{2711AA08-38D6-67DF-5ECC-12F4306D1D28}"/>
          </ac:grpSpMkLst>
        </pc:grpChg>
        <pc:grpChg chg="del">
          <ac:chgData name="Sluka, James Patrick" userId="96f62f3f-ca80-4973-b9cc-a6a866307ae4" providerId="ADAL" clId="{893F6D95-7AF0-48F0-8F5E-2E169FB4C137}" dt="2026-07-13T22:17:51.563" v="3729" actId="478"/>
          <ac:grpSpMkLst>
            <pc:docMk/>
            <pc:sldMk cId="2052517629" sldId="259"/>
            <ac:grpSpMk id="56" creationId="{20C7832A-0351-9BC8-905E-459318268EAC}"/>
          </ac:grpSpMkLst>
        </pc:grpChg>
        <pc:grpChg chg="del">
          <ac:chgData name="Sluka, James Patrick" userId="96f62f3f-ca80-4973-b9cc-a6a866307ae4" providerId="ADAL" clId="{893F6D95-7AF0-48F0-8F5E-2E169FB4C137}" dt="2026-07-13T22:17:51.115" v="3728" actId="478"/>
          <ac:grpSpMkLst>
            <pc:docMk/>
            <pc:sldMk cId="2052517629" sldId="259"/>
            <ac:grpSpMk id="57" creationId="{A0FB07B4-450F-3585-C532-24531E8B7C71}"/>
          </ac:grpSpMkLst>
        </pc:grpChg>
        <pc:grpChg chg="del">
          <ac:chgData name="Sluka, James Patrick" userId="96f62f3f-ca80-4973-b9cc-a6a866307ae4" providerId="ADAL" clId="{893F6D95-7AF0-48F0-8F5E-2E169FB4C137}" dt="2026-07-13T22:17:50.563" v="3727" actId="478"/>
          <ac:grpSpMkLst>
            <pc:docMk/>
            <pc:sldMk cId="2052517629" sldId="259"/>
            <ac:grpSpMk id="58" creationId="{E6F3BBFB-4D09-F4A0-4DA2-A99CF2784596}"/>
          </ac:grpSpMkLst>
        </pc:grpChg>
        <pc:grpChg chg="del">
          <ac:chgData name="Sluka, James Patrick" userId="96f62f3f-ca80-4973-b9cc-a6a866307ae4" providerId="ADAL" clId="{893F6D95-7AF0-48F0-8F5E-2E169FB4C137}" dt="2026-07-13T22:17:49.598" v="3726" actId="478"/>
          <ac:grpSpMkLst>
            <pc:docMk/>
            <pc:sldMk cId="2052517629" sldId="259"/>
            <ac:grpSpMk id="60" creationId="{64408C51-2234-7D63-3420-879E951714AB}"/>
          </ac:grpSpMkLst>
        </pc:grpChg>
        <pc:grpChg chg="del mod">
          <ac:chgData name="Sluka, James Patrick" userId="96f62f3f-ca80-4973-b9cc-a6a866307ae4" providerId="ADAL" clId="{893F6D95-7AF0-48F0-8F5E-2E169FB4C137}" dt="2026-07-13T22:26:15.814" v="3822" actId="478"/>
          <ac:grpSpMkLst>
            <pc:docMk/>
            <pc:sldMk cId="2052517629" sldId="259"/>
            <ac:grpSpMk id="62" creationId="{47821113-4867-86FE-E481-29949D40D89A}"/>
          </ac:grpSpMkLst>
        </pc:grpChg>
        <pc:grpChg chg="add del mod">
          <ac:chgData name="Sluka, James Patrick" userId="96f62f3f-ca80-4973-b9cc-a6a866307ae4" providerId="ADAL" clId="{893F6D95-7AF0-48F0-8F5E-2E169FB4C137}" dt="2026-07-13T22:22:34.441" v="3784" actId="478"/>
          <ac:grpSpMkLst>
            <pc:docMk/>
            <pc:sldMk cId="2052517629" sldId="259"/>
            <ac:grpSpMk id="63" creationId="{86D461D5-4966-C17E-4923-E831E304E8E5}"/>
          </ac:grpSpMkLst>
        </pc:grpChg>
        <pc:grpChg chg="add del">
          <ac:chgData name="Sluka, James Patrick" userId="96f62f3f-ca80-4973-b9cc-a6a866307ae4" providerId="ADAL" clId="{893F6D95-7AF0-48F0-8F5E-2E169FB4C137}" dt="2026-07-13T22:17:42.311" v="3719" actId="478"/>
          <ac:grpSpMkLst>
            <pc:docMk/>
            <pc:sldMk cId="2052517629" sldId="259"/>
            <ac:grpSpMk id="80" creationId="{5B314BE6-B49D-F0F9-8528-C24D53AC3E35}"/>
          </ac:grpSpMkLst>
        </pc:grpChg>
        <pc:grpChg chg="mod">
          <ac:chgData name="Sluka, James Patrick" userId="96f62f3f-ca80-4973-b9cc-a6a866307ae4" providerId="ADAL" clId="{893F6D95-7AF0-48F0-8F5E-2E169FB4C137}" dt="2026-07-13T22:27:36.929" v="3888" actId="164"/>
          <ac:grpSpMkLst>
            <pc:docMk/>
            <pc:sldMk cId="2052517629" sldId="259"/>
            <ac:grpSpMk id="88" creationId="{61E47924-140B-5735-7006-31D1ED38BE4B}"/>
          </ac:grpSpMkLst>
        </pc:grpChg>
        <pc:grpChg chg="mod">
          <ac:chgData name="Sluka, James Patrick" userId="96f62f3f-ca80-4973-b9cc-a6a866307ae4" providerId="ADAL" clId="{893F6D95-7AF0-48F0-8F5E-2E169FB4C137}" dt="2026-07-13T22:27:36.929" v="3888" actId="164"/>
          <ac:grpSpMkLst>
            <pc:docMk/>
            <pc:sldMk cId="2052517629" sldId="259"/>
            <ac:grpSpMk id="99" creationId="{8DC88A12-2819-CE9B-CAF3-882EFCB4D396}"/>
          </ac:grpSpMkLst>
        </pc:grpChg>
        <pc:grpChg chg="mod">
          <ac:chgData name="Sluka, James Patrick" userId="96f62f3f-ca80-4973-b9cc-a6a866307ae4" providerId="ADAL" clId="{893F6D95-7AF0-48F0-8F5E-2E169FB4C137}" dt="2026-07-13T22:24:12.589" v="3799" actId="1076"/>
          <ac:grpSpMkLst>
            <pc:docMk/>
            <pc:sldMk cId="2052517629" sldId="259"/>
            <ac:grpSpMk id="203" creationId="{9C6CABD7-8A48-77F3-05E4-C40FF42D5FA3}"/>
          </ac:grpSpMkLst>
        </pc:grpChg>
        <pc:grpChg chg="mod">
          <ac:chgData name="Sluka, James Patrick" userId="96f62f3f-ca80-4973-b9cc-a6a866307ae4" providerId="ADAL" clId="{893F6D95-7AF0-48F0-8F5E-2E169FB4C137}" dt="2026-07-13T22:26:03.490" v="3820" actId="164"/>
          <ac:grpSpMkLst>
            <pc:docMk/>
            <pc:sldMk cId="2052517629" sldId="259"/>
            <ac:grpSpMk id="204" creationId="{B07417B9-E5F7-5FC7-EE4F-37AFE15679F3}"/>
          </ac:grpSpMkLst>
        </pc:grpChg>
        <pc:grpChg chg="mod">
          <ac:chgData name="Sluka, James Patrick" userId="96f62f3f-ca80-4973-b9cc-a6a866307ae4" providerId="ADAL" clId="{893F6D95-7AF0-48F0-8F5E-2E169FB4C137}" dt="2026-07-13T22:26:03.490" v="3820" actId="164"/>
          <ac:grpSpMkLst>
            <pc:docMk/>
            <pc:sldMk cId="2052517629" sldId="259"/>
            <ac:grpSpMk id="205" creationId="{36629E57-4EA5-0942-D7DB-C934EAC244CD}"/>
          </ac:grpSpMkLst>
        </pc:grpChg>
        <pc:grpChg chg="mod ord">
          <ac:chgData name="Sluka, James Patrick" userId="96f62f3f-ca80-4973-b9cc-a6a866307ae4" providerId="ADAL" clId="{893F6D95-7AF0-48F0-8F5E-2E169FB4C137}" dt="2026-07-13T22:24:53.905" v="3812" actId="164"/>
          <ac:grpSpMkLst>
            <pc:docMk/>
            <pc:sldMk cId="2052517629" sldId="259"/>
            <ac:grpSpMk id="206" creationId="{796A1EDF-37F9-8DF2-0D2D-30DB8B65C60C}"/>
          </ac:grpSpMkLst>
        </pc:grpChg>
        <pc:grpChg chg="add mod">
          <ac:chgData name="Sluka, James Patrick" userId="96f62f3f-ca80-4973-b9cc-a6a866307ae4" providerId="ADAL" clId="{893F6D95-7AF0-48F0-8F5E-2E169FB4C137}" dt="2026-07-13T22:26:03.490" v="3820" actId="164"/>
          <ac:grpSpMkLst>
            <pc:docMk/>
            <pc:sldMk cId="2052517629" sldId="259"/>
            <ac:grpSpMk id="280" creationId="{AB32D8E2-02AB-A2C3-97E7-60F73B645403}"/>
          </ac:grpSpMkLst>
        </pc:grpChg>
        <pc:grpChg chg="add mod">
          <ac:chgData name="Sluka, James Patrick" userId="96f62f3f-ca80-4973-b9cc-a6a866307ae4" providerId="ADAL" clId="{893F6D95-7AF0-48F0-8F5E-2E169FB4C137}" dt="2026-07-13T22:28:14.353" v="3893" actId="164"/>
          <ac:grpSpMkLst>
            <pc:docMk/>
            <pc:sldMk cId="2052517629" sldId="259"/>
            <ac:grpSpMk id="281" creationId="{1578F375-72F6-7A50-C765-F2E37EE57106}"/>
          </ac:grpSpMkLst>
        </pc:grpChg>
        <pc:grpChg chg="add mod">
          <ac:chgData name="Sluka, James Patrick" userId="96f62f3f-ca80-4973-b9cc-a6a866307ae4" providerId="ADAL" clId="{893F6D95-7AF0-48F0-8F5E-2E169FB4C137}" dt="2026-07-13T22:27:58.709" v="3891" actId="164"/>
          <ac:grpSpMkLst>
            <pc:docMk/>
            <pc:sldMk cId="2052517629" sldId="259"/>
            <ac:grpSpMk id="285" creationId="{5894DE72-C36D-69B4-6108-4EAF87465654}"/>
          </ac:grpSpMkLst>
        </pc:grpChg>
        <pc:grpChg chg="add mod">
          <ac:chgData name="Sluka, James Patrick" userId="96f62f3f-ca80-4973-b9cc-a6a866307ae4" providerId="ADAL" clId="{893F6D95-7AF0-48F0-8F5E-2E169FB4C137}" dt="2026-07-13T22:50:39.603" v="4838" actId="1036"/>
          <ac:grpSpMkLst>
            <pc:docMk/>
            <pc:sldMk cId="2052517629" sldId="259"/>
            <ac:grpSpMk id="286" creationId="{30FD9034-0391-7C37-ABB5-424D4D216C10}"/>
          </ac:grpSpMkLst>
        </pc:grpChg>
        <pc:grpChg chg="add mod">
          <ac:chgData name="Sluka, James Patrick" userId="96f62f3f-ca80-4973-b9cc-a6a866307ae4" providerId="ADAL" clId="{893F6D95-7AF0-48F0-8F5E-2E169FB4C137}" dt="2026-07-13T22:50:39.603" v="4838" actId="1036"/>
          <ac:grpSpMkLst>
            <pc:docMk/>
            <pc:sldMk cId="2052517629" sldId="259"/>
            <ac:grpSpMk id="287" creationId="{671943DF-FEEC-6EB0-9982-11DCB9832AAB}"/>
          </ac:grpSpMkLst>
        </pc:grpChg>
        <pc:grpChg chg="add mod">
          <ac:chgData name="Sluka, James Patrick" userId="96f62f3f-ca80-4973-b9cc-a6a866307ae4" providerId="ADAL" clId="{893F6D95-7AF0-48F0-8F5E-2E169FB4C137}" dt="2026-07-13T22:46:30.930" v="4783" actId="1036"/>
          <ac:grpSpMkLst>
            <pc:docMk/>
            <pc:sldMk cId="2052517629" sldId="259"/>
            <ac:grpSpMk id="300" creationId="{3A0266F4-198E-3B4B-B17C-A1F7B1E7E1F8}"/>
          </ac:grpSpMkLst>
        </pc:grpChg>
        <pc:grpChg chg="add mod">
          <ac:chgData name="Sluka, James Patrick" userId="96f62f3f-ca80-4973-b9cc-a6a866307ae4" providerId="ADAL" clId="{893F6D95-7AF0-48F0-8F5E-2E169FB4C137}" dt="2026-07-13T22:46:26.571" v="4779" actId="1035"/>
          <ac:grpSpMkLst>
            <pc:docMk/>
            <pc:sldMk cId="2052517629" sldId="259"/>
            <ac:grpSpMk id="301" creationId="{F3213ACF-DD91-E1FE-B94C-9C975442379B}"/>
          </ac:grpSpMkLst>
        </pc:grpChg>
        <pc:grpChg chg="add del mod">
          <ac:chgData name="Sluka, James Patrick" userId="96f62f3f-ca80-4973-b9cc-a6a866307ae4" providerId="ADAL" clId="{893F6D95-7AF0-48F0-8F5E-2E169FB4C137}" dt="2026-07-13T22:45:37.532" v="4763" actId="478"/>
          <ac:grpSpMkLst>
            <pc:docMk/>
            <pc:sldMk cId="2052517629" sldId="259"/>
            <ac:grpSpMk id="303" creationId="{69500EDA-2775-D63D-EED6-670CB9C63CA5}"/>
          </ac:grpSpMkLst>
        </pc:grpChg>
        <pc:grpChg chg="add mod">
          <ac:chgData name="Sluka, James Patrick" userId="96f62f3f-ca80-4973-b9cc-a6a866307ae4" providerId="ADAL" clId="{893F6D95-7AF0-48F0-8F5E-2E169FB4C137}" dt="2026-07-13T22:49:15.411" v="4809" actId="1038"/>
          <ac:grpSpMkLst>
            <pc:docMk/>
            <pc:sldMk cId="2052517629" sldId="259"/>
            <ac:grpSpMk id="306" creationId="{275CA24E-CE86-BD2B-EE31-51DE9DD56768}"/>
          </ac:grpSpMkLst>
        </pc:grpChg>
        <pc:graphicFrameChg chg="mod modGraphic">
          <ac:chgData name="Sluka, James Patrick" userId="96f62f3f-ca80-4973-b9cc-a6a866307ae4" providerId="ADAL" clId="{893F6D95-7AF0-48F0-8F5E-2E169FB4C137}" dt="2026-07-14T17:15:30.022" v="5967" actId="1036"/>
          <ac:graphicFrameMkLst>
            <pc:docMk/>
            <pc:sldMk cId="2052517629" sldId="259"/>
            <ac:graphicFrameMk id="20" creationId="{8929CA23-EC0E-5D1B-C19C-3E59A41AA5C1}"/>
          </ac:graphicFrameMkLst>
        </pc:graphicFrameChg>
        <pc:graphicFrameChg chg="mod modGraphic">
          <ac:chgData name="Sluka, James Patrick" userId="96f62f3f-ca80-4973-b9cc-a6a866307ae4" providerId="ADAL" clId="{893F6D95-7AF0-48F0-8F5E-2E169FB4C137}" dt="2026-07-13T22:50:27.520" v="4832" actId="20577"/>
          <ac:graphicFrameMkLst>
            <pc:docMk/>
            <pc:sldMk cId="2052517629" sldId="259"/>
            <ac:graphicFrameMk id="209" creationId="{5D18B645-7DB1-A999-0343-3F8D6F943FBA}"/>
          </ac:graphicFrameMkLst>
        </pc:graphicFrameChg>
        <pc:graphicFrameChg chg="add del mod">
          <ac:chgData name="Sluka, James Patrick" userId="96f62f3f-ca80-4973-b9cc-a6a866307ae4" providerId="ADAL" clId="{893F6D95-7AF0-48F0-8F5E-2E169FB4C137}" dt="2026-07-13T22:33:51.901" v="4028" actId="478"/>
          <ac:graphicFrameMkLst>
            <pc:docMk/>
            <pc:sldMk cId="2052517629" sldId="259"/>
            <ac:graphicFrameMk id="289" creationId="{3FA6F747-6F83-1A11-4F22-1999E4065EF9}"/>
          </ac:graphicFrameMkLst>
        </pc:graphicFrameChg>
        <pc:graphicFrameChg chg="add del">
          <ac:chgData name="Sluka, James Patrick" userId="96f62f3f-ca80-4973-b9cc-a6a866307ae4" providerId="ADAL" clId="{893F6D95-7AF0-48F0-8F5E-2E169FB4C137}" dt="2026-07-13T22:31:29.393" v="3999" actId="22"/>
          <ac:graphicFrameMkLst>
            <pc:docMk/>
            <pc:sldMk cId="2052517629" sldId="259"/>
            <ac:graphicFrameMk id="291" creationId="{A8A21BF7-F19C-FC74-255F-1EAABE436B10}"/>
          </ac:graphicFrameMkLst>
        </pc:graphicFrameChg>
        <pc:graphicFrameChg chg="add del mod">
          <ac:chgData name="Sluka, James Patrick" userId="96f62f3f-ca80-4973-b9cc-a6a866307ae4" providerId="ADAL" clId="{893F6D95-7AF0-48F0-8F5E-2E169FB4C137}" dt="2026-07-13T22:34:21.602" v="4033" actId="478"/>
          <ac:graphicFrameMkLst>
            <pc:docMk/>
            <pc:sldMk cId="2052517629" sldId="259"/>
            <ac:graphicFrameMk id="295" creationId="{1A7D0251-0CEC-347A-9D2E-913E0F28ADB0}"/>
          </ac:graphicFrameMkLst>
        </pc:graphicFrameChg>
        <pc:picChg chg="mod">
          <ac:chgData name="Sluka, James Patrick" userId="96f62f3f-ca80-4973-b9cc-a6a866307ae4" providerId="ADAL" clId="{893F6D95-7AF0-48F0-8F5E-2E169FB4C137}" dt="2026-07-13T22:19:27.035" v="3744"/>
          <ac:picMkLst>
            <pc:docMk/>
            <pc:sldMk cId="2052517629" sldId="259"/>
            <ac:picMk id="9" creationId="{C17F108C-E22C-23F0-ED93-1F23F9C8CDDF}"/>
          </ac:picMkLst>
        </pc:picChg>
        <pc:picChg chg="mod">
          <ac:chgData name="Sluka, James Patrick" userId="96f62f3f-ca80-4973-b9cc-a6a866307ae4" providerId="ADAL" clId="{893F6D95-7AF0-48F0-8F5E-2E169FB4C137}" dt="2026-07-13T22:19:27.035" v="3744"/>
          <ac:picMkLst>
            <pc:docMk/>
            <pc:sldMk cId="2052517629" sldId="259"/>
            <ac:picMk id="12" creationId="{6E6F177E-CCB1-6AAE-310F-765FA4CEA889}"/>
          </ac:picMkLst>
        </pc:picChg>
        <pc:picChg chg="mod">
          <ac:chgData name="Sluka, James Patrick" userId="96f62f3f-ca80-4973-b9cc-a6a866307ae4" providerId="ADAL" clId="{893F6D95-7AF0-48F0-8F5E-2E169FB4C137}" dt="2026-07-13T22:19:27.035" v="3744"/>
          <ac:picMkLst>
            <pc:docMk/>
            <pc:sldMk cId="2052517629" sldId="259"/>
            <ac:picMk id="15" creationId="{D4D5A2AB-66A0-8B04-AF08-76633A08636C}"/>
          </ac:picMkLst>
        </pc:picChg>
        <pc:picChg chg="mod">
          <ac:chgData name="Sluka, James Patrick" userId="96f62f3f-ca80-4973-b9cc-a6a866307ae4" providerId="ADAL" clId="{893F6D95-7AF0-48F0-8F5E-2E169FB4C137}" dt="2026-07-13T22:19:27.035" v="3744"/>
          <ac:picMkLst>
            <pc:docMk/>
            <pc:sldMk cId="2052517629" sldId="259"/>
            <ac:picMk id="18" creationId="{EDA11CC2-1A63-32C7-0D66-957089DC5CEE}"/>
          </ac:picMkLst>
        </pc:picChg>
        <pc:picChg chg="del mod">
          <ac:chgData name="Sluka, James Patrick" userId="96f62f3f-ca80-4973-b9cc-a6a866307ae4" providerId="ADAL" clId="{893F6D95-7AF0-48F0-8F5E-2E169FB4C137}" dt="2026-07-13T22:21:02.097" v="3773" actId="478"/>
          <ac:picMkLst>
            <pc:docMk/>
            <pc:sldMk cId="2052517629" sldId="259"/>
            <ac:picMk id="61" creationId="{B788AB5C-C511-D0AC-A889-1B5C428DA03A}"/>
          </ac:picMkLst>
        </pc:picChg>
        <pc:picChg chg="add del">
          <ac:chgData name="Sluka, James Patrick" userId="96f62f3f-ca80-4973-b9cc-a6a866307ae4" providerId="ADAL" clId="{893F6D95-7AF0-48F0-8F5E-2E169FB4C137}" dt="2026-07-13T22:22:24.754" v="3783" actId="478"/>
          <ac:picMkLst>
            <pc:docMk/>
            <pc:sldMk cId="2052517629" sldId="259"/>
            <ac:picMk id="69" creationId="{97146DC7-A484-B435-3F6E-B78EB2149B78}"/>
          </ac:picMkLst>
        </pc:picChg>
        <pc:picChg chg="del">
          <ac:chgData name="Sluka, James Patrick" userId="96f62f3f-ca80-4973-b9cc-a6a866307ae4" providerId="ADAL" clId="{893F6D95-7AF0-48F0-8F5E-2E169FB4C137}" dt="2026-07-13T22:17:43.464" v="3720" actId="478"/>
          <ac:picMkLst>
            <pc:docMk/>
            <pc:sldMk cId="2052517629" sldId="259"/>
            <ac:picMk id="85" creationId="{E966A3AA-90D1-C963-9A48-9E6B98660828}"/>
          </ac:picMkLst>
        </pc:picChg>
        <pc:picChg chg="add mod">
          <ac:chgData name="Sluka, James Patrick" userId="96f62f3f-ca80-4973-b9cc-a6a866307ae4" providerId="ADAL" clId="{893F6D95-7AF0-48F0-8F5E-2E169FB4C137}" dt="2026-07-13T22:41:01.268" v="4335" actId="1076"/>
          <ac:picMkLst>
            <pc:docMk/>
            <pc:sldMk cId="2052517629" sldId="259"/>
            <ac:picMk id="297" creationId="{2EB6D521-A7E3-EF86-5CA7-A01587EE106E}"/>
          </ac:picMkLst>
        </pc:picChg>
        <pc:picChg chg="add mod topLvl">
          <ac:chgData name="Sluka, James Patrick" userId="96f62f3f-ca80-4973-b9cc-a6a866307ae4" providerId="ADAL" clId="{893F6D95-7AF0-48F0-8F5E-2E169FB4C137}" dt="2026-07-13T22:48:27.738" v="4800" actId="12788"/>
          <ac:picMkLst>
            <pc:docMk/>
            <pc:sldMk cId="2052517629" sldId="259"/>
            <ac:picMk id="299" creationId="{B9455F18-9AB4-A1F3-6F58-4F22BA72C60D}"/>
          </ac:picMkLst>
        </pc:picChg>
        <pc:cxnChg chg="mod">
          <ac:chgData name="Sluka, James Patrick" userId="96f62f3f-ca80-4973-b9cc-a6a866307ae4" providerId="ADAL" clId="{893F6D95-7AF0-48F0-8F5E-2E169FB4C137}" dt="2026-07-13T22:26:15.814" v="3822" actId="478"/>
          <ac:cxnSpMkLst>
            <pc:docMk/>
            <pc:sldMk cId="2052517629" sldId="259"/>
            <ac:cxnSpMk id="140" creationId="{B9CDD492-EB7A-7A8D-AD3A-46C393C943AB}"/>
          </ac:cxnSpMkLst>
        </pc:cxnChg>
        <pc:cxnChg chg="mod">
          <ac:chgData name="Sluka, James Patrick" userId="96f62f3f-ca80-4973-b9cc-a6a866307ae4" providerId="ADAL" clId="{893F6D95-7AF0-48F0-8F5E-2E169FB4C137}" dt="2026-07-13T22:26:15.814" v="3822" actId="478"/>
          <ac:cxnSpMkLst>
            <pc:docMk/>
            <pc:sldMk cId="2052517629" sldId="259"/>
            <ac:cxnSpMk id="148" creationId="{D2F3822C-7FE3-E9B9-B231-8F89B7B16EFC}"/>
          </ac:cxnSpMkLst>
        </pc:cxnChg>
        <pc:cxnChg chg="mod">
          <ac:chgData name="Sluka, James Patrick" userId="96f62f3f-ca80-4973-b9cc-a6a866307ae4" providerId="ADAL" clId="{893F6D95-7AF0-48F0-8F5E-2E169FB4C137}" dt="2026-07-13T22:22:34.441" v="3784" actId="478"/>
          <ac:cxnSpMkLst>
            <pc:docMk/>
            <pc:sldMk cId="2052517629" sldId="259"/>
            <ac:cxnSpMk id="161" creationId="{191D10B0-8C41-D689-EACD-9CA5D59EEFAB}"/>
          </ac:cxnSpMkLst>
        </pc:cxnChg>
        <pc:cxnChg chg="mod">
          <ac:chgData name="Sluka, James Patrick" userId="96f62f3f-ca80-4973-b9cc-a6a866307ae4" providerId="ADAL" clId="{893F6D95-7AF0-48F0-8F5E-2E169FB4C137}" dt="2026-07-13T22:22:34.441" v="3784" actId="478"/>
          <ac:cxnSpMkLst>
            <pc:docMk/>
            <pc:sldMk cId="2052517629" sldId="259"/>
            <ac:cxnSpMk id="169" creationId="{ACD1525B-BF8C-468E-FA98-10EFE37C7C83}"/>
          </ac:cxnSpMkLst>
        </pc:cxnChg>
      </pc:sldChg>
      <pc:sldChg chg="addSp new del mod">
        <pc:chgData name="Sluka, James Patrick" userId="96f62f3f-ca80-4973-b9cc-a6a866307ae4" providerId="ADAL" clId="{893F6D95-7AF0-48F0-8F5E-2E169FB4C137}" dt="2026-07-14T17:14:47.617" v="5964" actId="47"/>
        <pc:sldMkLst>
          <pc:docMk/>
          <pc:sldMk cId="619935457" sldId="260"/>
        </pc:sldMkLst>
        <pc:graphicFrameChg chg="add">
          <ac:chgData name="Sluka, James Patrick" userId="96f62f3f-ca80-4973-b9cc-a6a866307ae4" providerId="ADAL" clId="{893F6D95-7AF0-48F0-8F5E-2E169FB4C137}" dt="2026-07-14T15:28:11.769" v="4841" actId="22"/>
          <ac:graphicFrameMkLst>
            <pc:docMk/>
            <pc:sldMk cId="619935457" sldId="260"/>
            <ac:graphicFrameMk id="3" creationId="{EAEFF94F-A750-8BDC-A869-CDDD404960D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9FCAF-EE6D-43AD-AA70-87DE7F687CEE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9938" y="1143000"/>
            <a:ext cx="2778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B7F12-3613-48CA-8CB1-F2195B5C6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6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1pPr>
    <a:lvl2pPr marL="1755648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2pPr>
    <a:lvl3pPr marL="3511296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3pPr>
    <a:lvl4pPr marL="5266944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4pPr>
    <a:lvl5pPr marL="7022592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5pPr>
    <a:lvl6pPr marL="8778240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6pPr>
    <a:lvl7pPr marL="10533888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7pPr>
    <a:lvl8pPr marL="12289536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8pPr>
    <a:lvl9pPr marL="14045184" algn="l" defTabSz="3511296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96A05-9B3B-7890-C59D-5D7146E63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0018BF-CA02-4F2B-6DF4-444BF9D54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39938" y="1143000"/>
            <a:ext cx="277812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C4EDB8-CC71-5AC1-7A0D-647E612AC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 Poster printer has a max width of 36”, length can be anything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0D96-58F5-D559-C276-0E3EDC802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B7F12-3613-48CA-8CB1-F2195B5C66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985936"/>
            <a:ext cx="27980640" cy="12733867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9210869"/>
            <a:ext cx="24688800" cy="8830731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6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947334"/>
            <a:ext cx="7098030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947334"/>
            <a:ext cx="20882610" cy="309964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9118611"/>
            <a:ext cx="28392120" cy="1521459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4477144"/>
            <a:ext cx="28392120" cy="80009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82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82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9736667"/>
            <a:ext cx="1399032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9736667"/>
            <a:ext cx="1399032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4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947342"/>
            <a:ext cx="2839212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8966203"/>
            <a:ext cx="13926024" cy="439419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3360400"/>
            <a:ext cx="13926024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8966203"/>
            <a:ext cx="13994608" cy="439419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3360400"/>
            <a:ext cx="13994608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8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5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438400"/>
            <a:ext cx="10617041" cy="853440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5266275"/>
            <a:ext cx="16664940" cy="25992667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0972800"/>
            <a:ext cx="10617041" cy="20328469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1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438400"/>
            <a:ext cx="10617041" cy="853440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5266275"/>
            <a:ext cx="16664940" cy="25992667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0972800"/>
            <a:ext cx="10617041" cy="20328469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7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947342"/>
            <a:ext cx="2839212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9736667"/>
            <a:ext cx="2839212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33900542"/>
            <a:ext cx="740664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4484CE-09EE-47EE-B366-E41987EA0469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33900542"/>
            <a:ext cx="1110996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33900542"/>
            <a:ext cx="740664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F795BE-F223-4431-B6B0-14D1590C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en.wikipedia.org/wiki/ISSN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doi.org/10.15347/wjm/2014.005" TargetMode="External"/><Relationship Id="rId1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en.wikipedia.org/wiki/Digital_object_identifier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worldcat.org/issn/20024436" TargetMode="External"/><Relationship Id="rId10" Type="http://schemas.openxmlformats.org/officeDocument/2006/relationships/hyperlink" Target="https://en.wikiversity.org/wiki/Diagram_of_the_pathways_of_human_steroidogenesis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hyperlink" Target="https://www.worldcat.org/issn/200187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2D0A0-1B92-6EDB-76CE-5DA00AAAC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7044D8-A7ED-29F9-7141-652C9436CD33}"/>
              </a:ext>
            </a:extLst>
          </p:cNvPr>
          <p:cNvSpPr txBox="1"/>
          <p:nvPr/>
        </p:nvSpPr>
        <p:spPr>
          <a:xfrm>
            <a:off x="579656" y="231006"/>
            <a:ext cx="319384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 Multiscale Integration of In Vitro and In Vivo Ovarian and Endocrine Dynamics, </a:t>
            </a:r>
            <a:br>
              <a:rPr lang="en-US" sz="6000" b="1" dirty="0"/>
            </a:br>
            <a:r>
              <a:rPr lang="en-US" sz="6000" b="1" dirty="0"/>
              <a:t>via Computational Modeling, to Predict Toxicant Effects on Female Reproduction</a:t>
            </a:r>
            <a:endParaRPr lang="en-US" sz="6000" dirty="0"/>
          </a:p>
          <a:p>
            <a:pPr algn="ctr"/>
            <a:r>
              <a:rPr lang="en-US" sz="4400" dirty="0"/>
              <a:t>Zelieann R. Craig</a:t>
            </a:r>
            <a:r>
              <a:rPr lang="en-US" sz="4400" baseline="30000" dirty="0"/>
              <a:t>1</a:t>
            </a:r>
            <a:r>
              <a:rPr lang="en-US" sz="4400" dirty="0"/>
              <a:t>, Miely A. Suarez</a:t>
            </a:r>
            <a:r>
              <a:rPr lang="en-US" sz="4400" baseline="30000" dirty="0"/>
              <a:t>1</a:t>
            </a:r>
            <a:r>
              <a:rPr lang="en-US" sz="4400" dirty="0"/>
              <a:t>, Viviana A. Romero</a:t>
            </a:r>
            <a:r>
              <a:rPr lang="en-US" sz="4400" baseline="30000" dirty="0"/>
              <a:t>1</a:t>
            </a:r>
            <a:r>
              <a:rPr lang="en-US" sz="4400" dirty="0"/>
              <a:t>, Talia N. Owen</a:t>
            </a:r>
            <a:r>
              <a:rPr lang="en-US" sz="4400" baseline="30000" dirty="0"/>
              <a:t>1</a:t>
            </a:r>
            <a:r>
              <a:rPr lang="en-US" sz="4400" dirty="0"/>
              <a:t>, James P. Sluka</a:t>
            </a:r>
            <a:r>
              <a:rPr lang="en-US" sz="4400" baseline="30000" dirty="0"/>
              <a:t>2</a:t>
            </a:r>
            <a:r>
              <a:rPr lang="en-US" sz="4400" dirty="0"/>
              <a:t>, </a:t>
            </a:r>
            <a:r>
              <a:rPr lang="en-US" sz="4000" dirty="0"/>
              <a:t>Karen Watanabe</a:t>
            </a:r>
            <a:r>
              <a:rPr lang="en-US" sz="4000" baseline="30000" dirty="0"/>
              <a:t>3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Israel Chagolla</a:t>
            </a:r>
            <a:r>
              <a:rPr lang="en-US" sz="4000" baseline="30000" dirty="0"/>
              <a:t>3</a:t>
            </a:r>
            <a:r>
              <a:rPr lang="en-US" sz="4000" dirty="0"/>
              <a:t>, Qiang Zhang</a:t>
            </a:r>
            <a:r>
              <a:rPr lang="en-US" sz="4000" baseline="30000" dirty="0"/>
              <a:t>4</a:t>
            </a:r>
            <a:r>
              <a:rPr lang="en-US" sz="4000" dirty="0"/>
              <a:t>, Adam J. Krieg</a:t>
            </a:r>
            <a:r>
              <a:rPr lang="en-US" sz="4000" baseline="30000" dirty="0"/>
              <a:t>5,6</a:t>
            </a:r>
            <a:r>
              <a:rPr lang="en-US" sz="4000" dirty="0"/>
              <a:t>, Mary Zelinski</a:t>
            </a:r>
            <a:r>
              <a:rPr lang="en-US" sz="4000" baseline="30000" dirty="0"/>
              <a:t>5,6</a:t>
            </a:r>
            <a:r>
              <a:rPr lang="en-US" sz="4000" dirty="0"/>
              <a:t>.</a:t>
            </a:r>
            <a:endParaRPr lang="en-US" sz="3200" dirty="0"/>
          </a:p>
          <a:p>
            <a:pPr algn="ctr"/>
            <a:r>
              <a:rPr lang="en-US" dirty="0"/>
              <a:t>1. School of Animal &amp; Comparative Biomedical Sciences, The University of Arizona, Tucson, AZ, USA; 2. Intelligent Systems Engineering, Indiana University, Bloomington, USA; 3. School of Mathematical and Natural Sciences, Arizona State University, Glendale, AZ, USA 4. Gangarosa Department of Environmental Health, Rollins School of Public Health, Emory University, Atlanta, USA; 5. Department of Obstetrics &amp; Gynecology, Oregon Health &amp; Science University,  Portland, USA; 6. Division of Reproductive &amp; Developmental Sciences, Oregon National Primate Research Center,  Beaverton, USA.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929CA23-EC0E-5D1B-C19C-3E59A41AA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92312"/>
              </p:ext>
            </p:extLst>
          </p:nvPr>
        </p:nvGraphicFramePr>
        <p:xfrm>
          <a:off x="579656" y="35128592"/>
          <a:ext cx="31408133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8133">
                  <a:extLst>
                    <a:ext uri="{9D8B030D-6E8A-4147-A177-3AD203B41FA5}">
                      <a16:colId xmlns:a16="http://schemas.microsoft.com/office/drawing/2014/main" val="199863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Acknowledgments</a:t>
                      </a:r>
                    </a:p>
                    <a:p>
                      <a:pPr marL="0" marR="0" lvl="0" indent="0" algn="l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NIH/NIEHS ViCTER Project: In Vitro to In Vivo Extrapolation of Toxicant Effects on Ovarian Function, 1R01ES034690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36532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26F0A58-4850-98A9-0DC4-F89D584EDC1F}"/>
              </a:ext>
            </a:extLst>
          </p:cNvPr>
          <p:cNvSpPr/>
          <p:nvPr/>
        </p:nvSpPr>
        <p:spPr>
          <a:xfrm>
            <a:off x="579656" y="24211890"/>
            <a:ext cx="32004000" cy="8306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Simulation 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E44CF3-C3C9-1AC6-D5BF-D70A32677B29}"/>
              </a:ext>
            </a:extLst>
          </p:cNvPr>
          <p:cNvSpPr/>
          <p:nvPr/>
        </p:nvSpPr>
        <p:spPr>
          <a:xfrm>
            <a:off x="579656" y="4039822"/>
            <a:ext cx="32004000" cy="8306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Simulation Methods Supplement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08F7B7F-BD81-8893-2A54-DC2F16E41855}"/>
              </a:ext>
            </a:extLst>
          </p:cNvPr>
          <p:cNvSpPr txBox="1"/>
          <p:nvPr/>
        </p:nvSpPr>
        <p:spPr>
          <a:xfrm>
            <a:off x="579656" y="4985664"/>
            <a:ext cx="32122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We have developed, in CompuCell3D (</a:t>
            </a:r>
            <a:r>
              <a:rPr lang="en-US" sz="2800" b="1" dirty="0"/>
              <a:t>CC3D</a:t>
            </a:r>
            <a:r>
              <a:rPr lang="en-US" sz="2800" dirty="0"/>
              <a:t>)[1], a spatial model representing a growing ovarian follicle with multiple interacting cell types and a dynamic antrum. Cell behaviors—including adhesion, growth, secretion, and proliferation—drive structural organization and expansion over a 10-day in vitro simulation. </a:t>
            </a:r>
          </a:p>
        </p:txBody>
      </p:sp>
      <p:graphicFrame>
        <p:nvGraphicFramePr>
          <p:cNvPr id="209" name="Table 208">
            <a:extLst>
              <a:ext uri="{FF2B5EF4-FFF2-40B4-BE49-F238E27FC236}">
                <a16:creationId xmlns:a16="http://schemas.microsoft.com/office/drawing/2014/main" id="{5D18B645-7DB1-A999-0343-3F8D6F943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44252"/>
              </p:ext>
            </p:extLst>
          </p:nvPr>
        </p:nvGraphicFramePr>
        <p:xfrm>
          <a:off x="579656" y="10781018"/>
          <a:ext cx="31373654" cy="1325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5504">
                  <a:extLst>
                    <a:ext uri="{9D8B030D-6E8A-4147-A177-3AD203B41FA5}">
                      <a16:colId xmlns:a16="http://schemas.microsoft.com/office/drawing/2014/main" val="2663539971"/>
                    </a:ext>
                  </a:extLst>
                </a:gridCol>
                <a:gridCol w="13528150">
                  <a:extLst>
                    <a:ext uri="{9D8B030D-6E8A-4147-A177-3AD203B41FA5}">
                      <a16:colId xmlns:a16="http://schemas.microsoft.com/office/drawing/2014/main" val="323675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>
                        <a:buSzPts val="1800"/>
                      </a:pPr>
                      <a:r>
                        <a:rPr lang="en-US" sz="3200" b="1" i="0" u="none" strike="noStrike" kern="1200" baseline="0" dirty="0">
                          <a:solidFill>
                            <a:srgbClr val="1D3CFF"/>
                          </a:solidFill>
                        </a:rPr>
                        <a:t>Cell types:</a:t>
                      </a:r>
                      <a:endParaRPr lang="en-US" sz="3200" b="0" i="0" u="none" strike="noStrike" kern="1200" baseline="0" dirty="0">
                        <a:solidFill>
                          <a:srgbClr val="1D3CFF"/>
                        </a:solidFill>
                      </a:endParaRPr>
                    </a:p>
                    <a:p>
                      <a:pPr marL="114300" indent="-114300"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Theca cells: </a:t>
                      </a: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external and internal </a:t>
                      </a:r>
                      <a:endParaRPr lang="en-US" sz="3200" b="0" i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Granulosa cells: </a:t>
                      </a: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mural, mural border, and cumulus</a:t>
                      </a:r>
                      <a:endParaRPr lang="en-US" sz="3200" b="0" i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Oocyte: </a:t>
                      </a: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nucleus, cytosol, and wall (zona pellucida)</a:t>
                      </a:r>
                      <a:endParaRPr lang="en-US" sz="3200" b="0" i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 Antrum ECM:</a:t>
                      </a: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proteoglycan-rich matrix</a:t>
                      </a:r>
                    </a:p>
                    <a:p>
                      <a:pPr rtl="0">
                        <a:buSzPts val="1800"/>
                      </a:pPr>
                      <a:r>
                        <a:rPr lang="en-US" sz="3200" b="1" i="0" u="none" strike="noStrike" kern="1200" baseline="0" dirty="0">
                          <a:solidFill>
                            <a:srgbClr val="1D3BFF"/>
                          </a:solidFill>
                        </a:rPr>
                        <a:t>Antrum formation:</a:t>
                      </a:r>
                      <a:endParaRPr lang="en-US" sz="3200" b="0" i="0" u="none" strike="noStrike" kern="1200" baseline="0" dirty="0">
                        <a:solidFill>
                          <a:srgbClr val="1D3BFF"/>
                        </a:solidFill>
                      </a:endParaRP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Cumulus and some mural granulosa cells secrete </a:t>
                      </a: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proteoglycans (“org-salt”)</a:t>
                      </a:r>
                      <a:endParaRPr lang="en-US" sz="3200" b="0" i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Org-salt forms a </a:t>
                      </a: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diffusing field confined to antrum</a:t>
                      </a:r>
                      <a:endParaRPr lang="en-US" sz="3200" b="0" i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This field drives </a:t>
                      </a: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water influx</a:t>
                      </a: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and antrum expansion</a:t>
                      </a:r>
                    </a:p>
                    <a:p>
                      <a:pPr rtl="0">
                        <a:buSzPts val="1800"/>
                      </a:pPr>
                      <a:r>
                        <a:rPr lang="en-US" sz="3200" b="1" i="0" u="none" strike="noStrike" kern="1200" baseline="0" dirty="0">
                          <a:solidFill>
                            <a:srgbClr val="1D3BFF"/>
                          </a:solidFill>
                        </a:rPr>
                        <a:t>Growth and proliferation:</a:t>
                      </a:r>
                      <a:endParaRPr lang="en-US" sz="3200" b="0" i="0" u="none" strike="noStrike" kern="1200" baseline="0" dirty="0">
                        <a:solidFill>
                          <a:srgbClr val="1D3BFF"/>
                        </a:solidFill>
                      </a:endParaRP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Mural border granulosa and theca cells proliferate to maintain proper layer structure during expansion</a:t>
                      </a:r>
                    </a:p>
                    <a:p>
                      <a:pPr rtl="0">
                        <a:buSzPts val="1800"/>
                      </a:pPr>
                      <a:r>
                        <a:rPr lang="en-US" sz="3200" b="1" i="0" u="none" strike="noStrike" kern="1200" baseline="0" dirty="0">
                          <a:solidFill>
                            <a:srgbClr val="1D3BFF"/>
                          </a:solidFill>
                        </a:rPr>
                        <a:t>Tissue organization:</a:t>
                      </a:r>
                      <a:endParaRPr lang="en-US" sz="3200" b="0" i="0" u="none" strike="noStrike" kern="1200" baseline="0" dirty="0">
                        <a:solidFill>
                          <a:srgbClr val="1D3BFF"/>
                        </a:solidFill>
                      </a:endParaRP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 Cell–cell adhesion</a:t>
                      </a: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largely maintains spatial layering</a:t>
                      </a: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Additional constraints </a:t>
                      </a: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link oocyte to cumulus cells</a:t>
                      </a:r>
                    </a:p>
                    <a:p>
                      <a:r>
                        <a:rPr lang="en-US" sz="3200" b="1" i="0" u="none" strike="noStrike" kern="1200" baseline="0" dirty="0">
                          <a:solidFill>
                            <a:srgbClr val="1D3CFF"/>
                          </a:solidFill>
                          <a:latin typeface="+mn-lt"/>
                          <a:ea typeface="+mn-ea"/>
                          <a:cs typeface="+mn-cs"/>
                        </a:rPr>
                        <a:t>Morphogen Fields: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Growth Differentiation Factor 9 (GDF9) </a:t>
                      </a: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</a:rPr>
                        <a:t>is secreted by the oocyte and stimulates differentiation and growth of granulosa cells. [2]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WNT5</a:t>
                      </a:r>
                      <a:r>
                        <a:rPr lang="el-GR" sz="3200" b="1" dirty="0">
                          <a:solidFill>
                            <a:sysClr val="windowText" lastClr="000000"/>
                          </a:solidFill>
                        </a:rPr>
                        <a:t>α</a:t>
                      </a: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</a:rPr>
                        <a:t>is secreted by the Theca internal cells and stimulates differentiation and growth of granulosa cells. [3]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</a:rPr>
                        <a:t>GDF9 and WNT are used to differentiate granulosa into mural and cumulus.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ysClr val="windowText" lastClr="000000"/>
                          </a:solidFill>
                        </a:rPr>
                        <a:t>Testosterone and Estradiol are assumed to freely, and rapidly diffuse</a:t>
                      </a:r>
                      <a:endParaRPr lang="en-US" sz="3200" b="0" i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 rtl="0">
                        <a:buSzPts val="1800"/>
                      </a:pPr>
                      <a:r>
                        <a:rPr lang="en-US" sz="3200" b="1" i="0" u="none" strike="noStrike" kern="1200" baseline="0" dirty="0">
                          <a:solidFill>
                            <a:srgbClr val="1D3BFF"/>
                          </a:solidFill>
                        </a:rPr>
                        <a:t>Simulation details:</a:t>
                      </a:r>
                      <a:endParaRPr lang="en-US" sz="3200" b="0" i="0" u="none" strike="noStrike" kern="1200" baseline="0" dirty="0">
                        <a:solidFill>
                          <a:srgbClr val="1D3BFF"/>
                        </a:solidFill>
                      </a:endParaRP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Duration: </a:t>
                      </a: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10 simulated days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 Resolution: </a:t>
                      </a: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1 µm/pixel</a:t>
                      </a: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Time scale: </a:t>
                      </a: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1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</a:rPr>
                        <a:t>simulation step</a:t>
                      </a:r>
                      <a:r>
                        <a:rPr lang="en-US" sz="3200" b="1" i="0" u="none" strike="noStrike" kern="1200" baseline="0" dirty="0">
                          <a:solidFill>
                            <a:srgbClr val="000000"/>
                          </a:solidFill>
                        </a:rPr>
                        <a:t> = 1 min</a:t>
                      </a:r>
                    </a:p>
                    <a:p>
                      <a:pPr>
                        <a:buSzPts val="1800"/>
                        <a:buChar char="•"/>
                      </a:pPr>
                      <a:r>
                        <a:rPr lang="en-US" sz="3200" b="0" i="0" u="none" strike="noStrike" kern="1200" baseline="0" dirty="0">
                          <a:solidFill>
                            <a:srgbClr val="000000"/>
                          </a:solidFill>
                        </a:rPr>
                        <a:t>The simulation includes removal of 50% of the culture media once a day.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i="0" u="none" strike="noStrike" kern="1200" baseline="0" dirty="0">
                        <a:solidFill>
                          <a:srgbClr val="1D3C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i="0" u="none" strike="noStrike" kern="1200" baseline="0" dirty="0">
                        <a:solidFill>
                          <a:srgbClr val="1D3C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i="0" u="none" strike="noStrike" kern="1200" baseline="0" dirty="0">
                        <a:solidFill>
                          <a:srgbClr val="1D3C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i="0" u="none" strike="noStrike" kern="1200" baseline="0" dirty="0">
                        <a:solidFill>
                          <a:srgbClr val="1D3C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i="0" u="none" strike="noStrike" kern="1200" baseline="0" dirty="0">
                        <a:solidFill>
                          <a:srgbClr val="1D3C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i="0" u="none" strike="noStrike" kern="1200" baseline="0" dirty="0">
                        <a:solidFill>
                          <a:srgbClr val="1D3C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1" i="0" u="none" strike="noStrike" kern="1200" baseline="0" dirty="0">
                          <a:solidFill>
                            <a:srgbClr val="1D3CFF"/>
                          </a:solidFill>
                          <a:latin typeface="+mn-lt"/>
                          <a:ea typeface="+mn-ea"/>
                          <a:cs typeface="+mn-cs"/>
                        </a:rPr>
                        <a:t>Steroidogenesis:</a:t>
                      </a:r>
                    </a:p>
                    <a:p>
                      <a:pPr marL="293688" lvl="0" indent="-293688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b="1" dirty="0">
                          <a:solidFill>
                            <a:sysClr val="windowText" lastClr="000000"/>
                          </a:solidFill>
                        </a:rPr>
                        <a:t>Theca interna cells: </a:t>
                      </a:r>
                      <a:r>
                        <a:rPr lang="en-US" altLang="en-US" sz="3200" b="0" dirty="0">
                          <a:solidFill>
                            <a:sysClr val="windowText" lastClr="000000"/>
                          </a:solidFill>
                        </a:rPr>
                        <a:t>Each cell has an ODE model simulating steroidogenesis:</a:t>
                      </a:r>
                      <a:br>
                        <a:rPr lang="en-US" altLang="en-US" sz="32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altLang="en-US" sz="3200" b="0" i="1" dirty="0">
                          <a:solidFill>
                            <a:sysClr val="windowText" lastClr="000000"/>
                          </a:solidFill>
                        </a:rPr>
                        <a:t>cholesterol (Chol) → pregnenolone (P5) → progesterone (P4) → androstenedione (A4) → testosterone (T)</a:t>
                      </a:r>
                    </a:p>
                    <a:p>
                      <a:pPr marL="293688" lvl="0" indent="-293688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b="1" dirty="0">
                          <a:solidFill>
                            <a:sysClr val="windowText" lastClr="000000"/>
                          </a:solidFill>
                        </a:rPr>
                        <a:t>Mural Granulosa cells: </a:t>
                      </a:r>
                      <a:r>
                        <a:rPr lang="en-US" altLang="en-US" sz="3200" b="0" dirty="0">
                          <a:solidFill>
                            <a:sysClr val="windowText" lastClr="000000"/>
                          </a:solidFill>
                        </a:rPr>
                        <a:t>Each cell has an ODE model simulating conversion of </a:t>
                      </a:r>
                      <a:br>
                        <a:rPr lang="en-US" altLang="en-US" sz="32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altLang="en-US" sz="3200" b="0" i="1" dirty="0">
                          <a:solidFill>
                            <a:sysClr val="windowText" lastClr="000000"/>
                          </a:solidFill>
                        </a:rPr>
                        <a:t>testosterone (T) → estradiol (E2)</a:t>
                      </a:r>
                    </a:p>
                    <a:p>
                      <a:pPr marL="293688" lvl="0" indent="-293688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b="1" dirty="0">
                          <a:solidFill>
                            <a:sysClr val="windowText" lastClr="000000"/>
                          </a:solidFill>
                        </a:rPr>
                        <a:t>Rate-limiting assumption: </a:t>
                      </a:r>
                      <a:r>
                        <a:rPr lang="en-US" altLang="en-US" sz="3200" b="0" dirty="0">
                          <a:solidFill>
                            <a:sysClr val="windowText" lastClr="000000"/>
                          </a:solidFill>
                        </a:rPr>
                        <a:t>Steps involving intracellular transport or intercellular diffusion are treated as slow, with potential loss of substrate to the media.</a:t>
                      </a:r>
                    </a:p>
                    <a:p>
                      <a:pPr marL="293688" lvl="0" indent="-293688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b="1" dirty="0">
                          <a:solidFill>
                            <a:sysClr val="windowText" lastClr="000000"/>
                          </a:solidFill>
                        </a:rPr>
                        <a:t>Cholesterol → pregnenolone (Chol → P5): </a:t>
                      </a:r>
                      <a:r>
                        <a:rPr lang="en-US" altLang="en-US" sz="3200" b="0" dirty="0">
                          <a:solidFill>
                            <a:sysClr val="windowText" lastClr="000000"/>
                          </a:solidFill>
                        </a:rPr>
                        <a:t>Modeled as a single slow step, reflecting transport of cholesterol from the media or within theca cells.</a:t>
                      </a:r>
                    </a:p>
                    <a:p>
                      <a:pPr marL="293688" lvl="0" indent="-293688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b="1" dirty="0">
                          <a:solidFill>
                            <a:sysClr val="windowText" lastClr="000000"/>
                          </a:solidFill>
                        </a:rPr>
                        <a:t>Testosterone transport: </a:t>
                      </a:r>
                      <a:r>
                        <a:rPr lang="en-US" altLang="en-US" sz="3200" b="0" dirty="0">
                          <a:solidFill>
                            <a:sysClr val="windowText" lastClr="000000"/>
                          </a:solidFill>
                        </a:rPr>
                        <a:t>T is produced in theca cells and diffuses to granulosa cells; this is assumed to be slow, with partial loss to the media.</a:t>
                      </a:r>
                    </a:p>
                    <a:p>
                      <a:pPr marL="293688" lvl="0" indent="-293688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3200" b="1" dirty="0">
                          <a:solidFill>
                            <a:sysClr val="windowText" lastClr="000000"/>
                          </a:solidFill>
                        </a:rPr>
                        <a:t>Granulosa (T → E2): </a:t>
                      </a:r>
                      <a:r>
                        <a:rPr lang="en-US" altLang="en-US" sz="3200" b="0" dirty="0">
                          <a:solidFill>
                            <a:sysClr val="windowText" lastClr="000000"/>
                          </a:solidFill>
                        </a:rPr>
                        <a:t>Diffusion of T into granulosa cells and conversion to E2 are combined into a single process.</a:t>
                      </a:r>
                      <a:endParaRPr lang="en-US" sz="3200" b="0" dirty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algn="l" defTabSz="3291840" rtl="0" eaLnBrk="1" latinLnBrk="0" hangingPunct="1">
                        <a:buSzPts val="1800"/>
                      </a:pPr>
                      <a:r>
                        <a:rPr lang="en-US" sz="3200" b="1" i="0" u="none" strike="noStrike" kern="1200" baseline="0" dirty="0">
                          <a:solidFill>
                            <a:srgbClr val="1D3CFF"/>
                          </a:solidFill>
                          <a:latin typeface="+mn-lt"/>
                          <a:ea typeface="+mn-ea"/>
                          <a:cs typeface="+mn-cs"/>
                        </a:rPr>
                        <a:t>Feedback Pathways:</a:t>
                      </a:r>
                    </a:p>
                    <a:p>
                      <a:pPr marL="168275" indent="-168275"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</a:rPr>
                        <a:t>Testosterone stimulates cholesterol transfer in theca cells and mural granulosa cell proliferation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02702"/>
                  </a:ext>
                </a:extLst>
              </a:tr>
            </a:tbl>
          </a:graphicData>
        </a:graphic>
      </p:graphicFrame>
      <p:grpSp>
        <p:nvGrpSpPr>
          <p:cNvPr id="301" name="Group 300">
            <a:extLst>
              <a:ext uri="{FF2B5EF4-FFF2-40B4-BE49-F238E27FC236}">
                <a16:creationId xmlns:a16="http://schemas.microsoft.com/office/drawing/2014/main" id="{F3213ACF-DD91-E1FE-B94C-9C975442379B}"/>
              </a:ext>
            </a:extLst>
          </p:cNvPr>
          <p:cNvGrpSpPr/>
          <p:nvPr/>
        </p:nvGrpSpPr>
        <p:grpSpPr>
          <a:xfrm>
            <a:off x="15410926" y="25292065"/>
            <a:ext cx="16899975" cy="3277260"/>
            <a:chOff x="33674" y="30675731"/>
            <a:chExt cx="16899975" cy="32772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A34380E-BCDB-DFDB-D03C-3CD673A6C0A8}"/>
                </a:ext>
              </a:extLst>
            </p:cNvPr>
            <p:cNvGrpSpPr/>
            <p:nvPr/>
          </p:nvGrpSpPr>
          <p:grpSpPr>
            <a:xfrm>
              <a:off x="6054442" y="30675731"/>
              <a:ext cx="10879207" cy="3095244"/>
              <a:chOff x="17351400" y="16031543"/>
              <a:chExt cx="22212306" cy="631962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17F108C-E22C-23F0-ED93-1F23F9C8CD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48706" y="16636169"/>
                <a:ext cx="5715000" cy="571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E6F177E-CCB1-6AAE-310F-765FA4CEA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51400" y="16636169"/>
                <a:ext cx="5715000" cy="571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4D5A2AB-66A0-8B04-AF08-76633A086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49604" y="16636169"/>
                <a:ext cx="5715000" cy="571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DA11CC2-1A63-32C7-0D66-957089DC5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50502" y="16636169"/>
                <a:ext cx="5715000" cy="5715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923165-E92A-035B-485E-30CC793D4CA9}"/>
                  </a:ext>
                </a:extLst>
              </p:cNvPr>
              <p:cNvSpPr txBox="1"/>
              <p:nvPr/>
            </p:nvSpPr>
            <p:spPr>
              <a:xfrm>
                <a:off x="17580002" y="16031543"/>
                <a:ext cx="18010909" cy="920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MCS: 100, 1400, 4300, 13,000 (simulated days: 0.07, 1, 3, 9) </a:t>
                </a:r>
              </a:p>
            </p:txBody>
          </p:sp>
        </p:grpSp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29010475-5138-61BE-2F3F-3157897605EB}"/>
                </a:ext>
              </a:extLst>
            </p:cNvPr>
            <p:cNvSpPr txBox="1">
              <a:spLocks/>
            </p:cNvSpPr>
            <p:nvPr/>
          </p:nvSpPr>
          <p:spPr>
            <a:xfrm>
              <a:off x="33674" y="31153882"/>
              <a:ext cx="6158027" cy="279910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3413728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642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2800" b="1" dirty="0"/>
                <a:t>Typical results for the follicle growth simulation. </a:t>
              </a:r>
              <a:r>
                <a:rPr lang="en-US" sz="2800" dirty="0">
                  <a:latin typeface="+mn-lt"/>
                </a:rPr>
                <a:t>Cell field after 10 simulated days. The follicle diameter increases by 50%. Cell maintain reasonable type-specific locations.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30FD9034-0391-7C37-ABB5-424D4D216C10}"/>
              </a:ext>
            </a:extLst>
          </p:cNvPr>
          <p:cNvGrpSpPr/>
          <p:nvPr/>
        </p:nvGrpSpPr>
        <p:grpSpPr>
          <a:xfrm>
            <a:off x="579656" y="6006636"/>
            <a:ext cx="17424257" cy="4934437"/>
            <a:chOff x="744814" y="6981192"/>
            <a:chExt cx="17424257" cy="4934437"/>
          </a:xfrm>
        </p:grpSpPr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894DE72-C36D-69B4-6108-4EAF87465654}"/>
                </a:ext>
              </a:extLst>
            </p:cNvPr>
            <p:cNvGrpSpPr/>
            <p:nvPr/>
          </p:nvGrpSpPr>
          <p:grpSpPr>
            <a:xfrm>
              <a:off x="786757" y="7803184"/>
              <a:ext cx="8760533" cy="4112445"/>
              <a:chOff x="986638" y="6869115"/>
              <a:chExt cx="8760533" cy="411244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61E47924-140B-5735-7006-31D1ED38BE4B}"/>
                  </a:ext>
                </a:extLst>
              </p:cNvPr>
              <p:cNvGrpSpPr/>
              <p:nvPr/>
            </p:nvGrpSpPr>
            <p:grpSpPr>
              <a:xfrm>
                <a:off x="5729146" y="6869115"/>
                <a:ext cx="4018025" cy="4112445"/>
                <a:chOff x="9469066" y="1107571"/>
                <a:chExt cx="4734691" cy="4845951"/>
              </a:xfrm>
            </p:grpSpPr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id="{802746FE-7F59-4998-5DB4-088AF43EF2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73" t="28503" r="35438" b="34991"/>
                <a:stretch>
                  <a:fillRect/>
                </a:stretch>
              </p:blipFill>
              <p:spPr>
                <a:xfrm>
                  <a:off x="9507313" y="1176331"/>
                  <a:ext cx="4696444" cy="4777191"/>
                </a:xfrm>
                <a:prstGeom prst="rect">
                  <a:avLst/>
                </a:prstGeom>
              </p:spPr>
            </p:pic>
            <p:sp>
              <p:nvSpPr>
                <p:cNvPr id="90" name="Speech Bubble: Rectangle 89">
                  <a:extLst>
                    <a:ext uri="{FF2B5EF4-FFF2-40B4-BE49-F238E27FC236}">
                      <a16:creationId xmlns:a16="http://schemas.microsoft.com/office/drawing/2014/main" id="{1B4E0AB0-9392-1B5A-2E76-3BCBBEEFF339}"/>
                    </a:ext>
                  </a:extLst>
                </p:cNvPr>
                <p:cNvSpPr/>
                <p:nvPr/>
              </p:nvSpPr>
              <p:spPr>
                <a:xfrm>
                  <a:off x="10215267" y="2810425"/>
                  <a:ext cx="883999" cy="564258"/>
                </a:xfrm>
                <a:prstGeom prst="wedgeRectCallout">
                  <a:avLst>
                    <a:gd name="adj1" fmla="val 131886"/>
                    <a:gd name="adj2" fmla="val 50772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Oocyte Nucleus</a:t>
                  </a:r>
                  <a:endParaRPr lang="en-US" sz="12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Speech Bubble: Rectangle 90">
                  <a:extLst>
                    <a:ext uri="{FF2B5EF4-FFF2-40B4-BE49-F238E27FC236}">
                      <a16:creationId xmlns:a16="http://schemas.microsoft.com/office/drawing/2014/main" id="{994D2E11-12CD-AA2E-E773-A3DB45A6D1E9}"/>
                    </a:ext>
                  </a:extLst>
                </p:cNvPr>
                <p:cNvSpPr/>
                <p:nvPr/>
              </p:nvSpPr>
              <p:spPr>
                <a:xfrm>
                  <a:off x="12286579" y="1946774"/>
                  <a:ext cx="1009483" cy="344069"/>
                </a:xfrm>
                <a:prstGeom prst="wedgeRectCallout">
                  <a:avLst>
                    <a:gd name="adj1" fmla="val -82735"/>
                    <a:gd name="adj2" fmla="val 293568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Oocyte</a:t>
                  </a:r>
                  <a:endParaRPr lang="en-US" sz="12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Speech Bubble: Rectangle 91">
                  <a:extLst>
                    <a:ext uri="{FF2B5EF4-FFF2-40B4-BE49-F238E27FC236}">
                      <a16:creationId xmlns:a16="http://schemas.microsoft.com/office/drawing/2014/main" id="{DCF3A47B-863F-40AB-3CB2-45C4547A3FFF}"/>
                    </a:ext>
                  </a:extLst>
                </p:cNvPr>
                <p:cNvSpPr/>
                <p:nvPr/>
              </p:nvSpPr>
              <p:spPr>
                <a:xfrm>
                  <a:off x="12844018" y="2761325"/>
                  <a:ext cx="1235364" cy="344069"/>
                </a:xfrm>
                <a:prstGeom prst="wedgeRectCallout">
                  <a:avLst>
                    <a:gd name="adj1" fmla="val -95528"/>
                    <a:gd name="adj2" fmla="val 70415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Oocyte wall</a:t>
                  </a:r>
                  <a:endParaRPr lang="en-US" sz="12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Speech Bubble: Rectangle 92">
                  <a:extLst>
                    <a:ext uri="{FF2B5EF4-FFF2-40B4-BE49-F238E27FC236}">
                      <a16:creationId xmlns:a16="http://schemas.microsoft.com/office/drawing/2014/main" id="{40441458-17E2-5E67-980A-81141EDA2C26}"/>
                    </a:ext>
                  </a:extLst>
                </p:cNvPr>
                <p:cNvSpPr/>
                <p:nvPr/>
              </p:nvSpPr>
              <p:spPr>
                <a:xfrm>
                  <a:off x="12219624" y="4859766"/>
                  <a:ext cx="966169" cy="344069"/>
                </a:xfrm>
                <a:prstGeom prst="wedgeRectCallout">
                  <a:avLst>
                    <a:gd name="adj1" fmla="val -46014"/>
                    <a:gd name="adj2" fmla="val -252154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Antrum</a:t>
                  </a:r>
                  <a:endParaRPr lang="en-US" sz="12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Speech Bubble: Rectangle 93">
                  <a:extLst>
                    <a:ext uri="{FF2B5EF4-FFF2-40B4-BE49-F238E27FC236}">
                      <a16:creationId xmlns:a16="http://schemas.microsoft.com/office/drawing/2014/main" id="{98DE5601-04D3-67B7-70B3-C71C1C40EA71}"/>
                    </a:ext>
                  </a:extLst>
                </p:cNvPr>
                <p:cNvSpPr/>
                <p:nvPr/>
              </p:nvSpPr>
              <p:spPr>
                <a:xfrm>
                  <a:off x="9657099" y="1613054"/>
                  <a:ext cx="1235365" cy="564258"/>
                </a:xfrm>
                <a:prstGeom prst="wedgeRectCallout">
                  <a:avLst>
                    <a:gd name="adj1" fmla="val 8959"/>
                    <a:gd name="adj2" fmla="val 106298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Granulosa mural border</a:t>
                  </a:r>
                  <a:endParaRPr lang="en-US" sz="12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Speech Bubble: Rectangle 94">
                  <a:extLst>
                    <a:ext uri="{FF2B5EF4-FFF2-40B4-BE49-F238E27FC236}">
                      <a16:creationId xmlns:a16="http://schemas.microsoft.com/office/drawing/2014/main" id="{5B5C0B58-EA2D-AAC6-EE96-76D48805371D}"/>
                    </a:ext>
                  </a:extLst>
                </p:cNvPr>
                <p:cNvSpPr/>
                <p:nvPr/>
              </p:nvSpPr>
              <p:spPr>
                <a:xfrm>
                  <a:off x="10274782" y="4975783"/>
                  <a:ext cx="1330575" cy="344069"/>
                </a:xfrm>
                <a:prstGeom prst="wedgeRectCallout">
                  <a:avLst>
                    <a:gd name="adj1" fmla="val -56699"/>
                    <a:gd name="adj2" fmla="val -145941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Theca internal</a:t>
                  </a:r>
                  <a:endParaRPr lang="en-US" sz="12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Speech Bubble: Rectangle 95">
                  <a:extLst>
                    <a:ext uri="{FF2B5EF4-FFF2-40B4-BE49-F238E27FC236}">
                      <a16:creationId xmlns:a16="http://schemas.microsoft.com/office/drawing/2014/main" id="{20D0B7FA-FEC9-981D-15B5-B8C6F10763CF}"/>
                    </a:ext>
                  </a:extLst>
                </p:cNvPr>
                <p:cNvSpPr/>
                <p:nvPr/>
              </p:nvSpPr>
              <p:spPr>
                <a:xfrm>
                  <a:off x="9469066" y="3765248"/>
                  <a:ext cx="1330576" cy="344069"/>
                </a:xfrm>
                <a:prstGeom prst="wedgeRectCallout">
                  <a:avLst>
                    <a:gd name="adj1" fmla="val -23363"/>
                    <a:gd name="adj2" fmla="val 149076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Theca external</a:t>
                  </a:r>
                  <a:endParaRPr lang="en-US" sz="12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Speech Bubble: Rectangle 96">
                  <a:extLst>
                    <a:ext uri="{FF2B5EF4-FFF2-40B4-BE49-F238E27FC236}">
                      <a16:creationId xmlns:a16="http://schemas.microsoft.com/office/drawing/2014/main" id="{9EA1C910-B388-405A-1D50-E1028CDF3BE9}"/>
                    </a:ext>
                  </a:extLst>
                </p:cNvPr>
                <p:cNvSpPr/>
                <p:nvPr/>
              </p:nvSpPr>
              <p:spPr>
                <a:xfrm>
                  <a:off x="11190271" y="1107571"/>
                  <a:ext cx="1235365" cy="564258"/>
                </a:xfrm>
                <a:prstGeom prst="wedgeRectCallout">
                  <a:avLst>
                    <a:gd name="adj1" fmla="val -21172"/>
                    <a:gd name="adj2" fmla="val 140840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Granulosa mural</a:t>
                  </a:r>
                  <a:endParaRPr lang="en-US" sz="12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Speech Bubble: Rectangle 97">
                  <a:extLst>
                    <a:ext uri="{FF2B5EF4-FFF2-40B4-BE49-F238E27FC236}">
                      <a16:creationId xmlns:a16="http://schemas.microsoft.com/office/drawing/2014/main" id="{75D86578-5D78-A6A9-874E-E41E6B83407A}"/>
                    </a:ext>
                  </a:extLst>
                </p:cNvPr>
                <p:cNvSpPr/>
                <p:nvPr/>
              </p:nvSpPr>
              <p:spPr>
                <a:xfrm>
                  <a:off x="12791320" y="3978128"/>
                  <a:ext cx="1235364" cy="564258"/>
                </a:xfrm>
                <a:prstGeom prst="wedgeRectCallout">
                  <a:avLst>
                    <a:gd name="adj1" fmla="val -73548"/>
                    <a:gd name="adj2" fmla="val -120265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Granulosa cumulis</a:t>
                  </a:r>
                  <a:endParaRPr lang="en-US" sz="12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8DC88A12-2819-CE9B-CAF3-882EFCB4D396}"/>
                  </a:ext>
                </a:extLst>
              </p:cNvPr>
              <p:cNvGrpSpPr/>
              <p:nvPr/>
            </p:nvGrpSpPr>
            <p:grpSpPr>
              <a:xfrm>
                <a:off x="986638" y="7078098"/>
                <a:ext cx="4304447" cy="3694478"/>
                <a:chOff x="23510613" y="11266805"/>
                <a:chExt cx="3576387" cy="3069590"/>
              </a:xfrm>
            </p:grpSpPr>
            <p:pic>
              <p:nvPicPr>
                <p:cNvPr id="100" name="Picture 99" descr="A close-up of a cell&#10;&#10;Description automatically generated">
                  <a:extLst>
                    <a:ext uri="{FF2B5EF4-FFF2-40B4-BE49-F238E27FC236}">
                      <a16:creationId xmlns:a16="http://schemas.microsoft.com/office/drawing/2014/main" id="{91A254B6-97AF-ACE8-B88E-80A0827317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 r="13833"/>
                <a:stretch/>
              </p:blipFill>
              <p:spPr>
                <a:xfrm>
                  <a:off x="23559453" y="11266805"/>
                  <a:ext cx="3527547" cy="306959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101" name="Speech Bubble: Rectangle 100">
                  <a:extLst>
                    <a:ext uri="{FF2B5EF4-FFF2-40B4-BE49-F238E27FC236}">
                      <a16:creationId xmlns:a16="http://schemas.microsoft.com/office/drawing/2014/main" id="{119A9FFC-2FBF-318D-A476-BFDF72D83B62}"/>
                    </a:ext>
                  </a:extLst>
                </p:cNvPr>
                <p:cNvSpPr/>
                <p:nvPr/>
              </p:nvSpPr>
              <p:spPr>
                <a:xfrm>
                  <a:off x="23951365" y="13610558"/>
                  <a:ext cx="502206" cy="357580"/>
                </a:xfrm>
                <a:prstGeom prst="wedgeRectCallout">
                  <a:avLst>
                    <a:gd name="adj1" fmla="val 150050"/>
                    <a:gd name="adj2" fmla="val 5391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Blood Vessel</a:t>
                  </a:r>
                  <a:endParaRPr lang="en-US" sz="16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Speech Bubble: Rectangle 101">
                  <a:extLst>
                    <a:ext uri="{FF2B5EF4-FFF2-40B4-BE49-F238E27FC236}">
                      <a16:creationId xmlns:a16="http://schemas.microsoft.com/office/drawing/2014/main" id="{EF8736C8-CC36-37E1-F855-3A9839968D17}"/>
                    </a:ext>
                  </a:extLst>
                </p:cNvPr>
                <p:cNvSpPr/>
                <p:nvPr/>
              </p:nvSpPr>
              <p:spPr>
                <a:xfrm>
                  <a:off x="23510613" y="12994701"/>
                  <a:ext cx="513024" cy="218641"/>
                </a:xfrm>
                <a:prstGeom prst="wedgeRectCallout">
                  <a:avLst>
                    <a:gd name="adj1" fmla="val 116876"/>
                    <a:gd name="adj2" fmla="val 4643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Theca</a:t>
                  </a:r>
                  <a:endParaRPr lang="en-US" sz="16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Speech Bubble: Rectangle 102">
                  <a:extLst>
                    <a:ext uri="{FF2B5EF4-FFF2-40B4-BE49-F238E27FC236}">
                      <a16:creationId xmlns:a16="http://schemas.microsoft.com/office/drawing/2014/main" id="{2BA682BB-3081-4692-07F3-C8943EF77146}"/>
                    </a:ext>
                  </a:extLst>
                </p:cNvPr>
                <p:cNvSpPr/>
                <p:nvPr/>
              </p:nvSpPr>
              <p:spPr>
                <a:xfrm>
                  <a:off x="23640258" y="11563569"/>
                  <a:ext cx="812005" cy="501209"/>
                </a:xfrm>
                <a:prstGeom prst="wedgeRectCallout">
                  <a:avLst>
                    <a:gd name="adj1" fmla="val 79055"/>
                    <a:gd name="adj2" fmla="val 32469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Mural (border) granulosa</a:t>
                  </a:r>
                  <a:endParaRPr lang="en-US" sz="16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Speech Bubble: Rectangle 103">
                  <a:extLst>
                    <a:ext uri="{FF2B5EF4-FFF2-40B4-BE49-F238E27FC236}">
                      <a16:creationId xmlns:a16="http://schemas.microsoft.com/office/drawing/2014/main" id="{85D16669-845D-32BA-4F56-C7152C1E3895}"/>
                    </a:ext>
                  </a:extLst>
                </p:cNvPr>
                <p:cNvSpPr/>
                <p:nvPr/>
              </p:nvSpPr>
              <p:spPr>
                <a:xfrm>
                  <a:off x="24068088" y="12392620"/>
                  <a:ext cx="662305" cy="357580"/>
                </a:xfrm>
                <a:prstGeom prst="wedgeRectCallout">
                  <a:avLst>
                    <a:gd name="adj1" fmla="val 133957"/>
                    <a:gd name="adj2" fmla="val 54682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Cumulus Granulosa</a:t>
                  </a:r>
                  <a:endParaRPr lang="en-US" sz="16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Speech Bubble: Rectangle 104">
                  <a:extLst>
                    <a:ext uri="{FF2B5EF4-FFF2-40B4-BE49-F238E27FC236}">
                      <a16:creationId xmlns:a16="http://schemas.microsoft.com/office/drawing/2014/main" id="{A04AA282-B662-AC85-DECF-15EBD124E943}"/>
                    </a:ext>
                  </a:extLst>
                </p:cNvPr>
                <p:cNvSpPr/>
                <p:nvPr/>
              </p:nvSpPr>
              <p:spPr>
                <a:xfrm>
                  <a:off x="25124710" y="11401701"/>
                  <a:ext cx="968264" cy="357580"/>
                </a:xfrm>
                <a:prstGeom prst="wedgeRectCallout">
                  <a:avLst>
                    <a:gd name="adj1" fmla="val -67151"/>
                    <a:gd name="adj2" fmla="val 143759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Mural (antral) Granulosa</a:t>
                  </a:r>
                  <a:endParaRPr lang="en-US" sz="16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Speech Bubble: Rectangle 106">
                  <a:extLst>
                    <a:ext uri="{FF2B5EF4-FFF2-40B4-BE49-F238E27FC236}">
                      <a16:creationId xmlns:a16="http://schemas.microsoft.com/office/drawing/2014/main" id="{7E99E74E-D111-4791-2458-BCB6C5A7F29F}"/>
                    </a:ext>
                  </a:extLst>
                </p:cNvPr>
                <p:cNvSpPr/>
                <p:nvPr/>
              </p:nvSpPr>
              <p:spPr>
                <a:xfrm>
                  <a:off x="26278521" y="13161412"/>
                  <a:ext cx="513024" cy="218641"/>
                </a:xfrm>
                <a:prstGeom prst="wedgeRectCallout">
                  <a:avLst>
                    <a:gd name="adj1" fmla="val -160589"/>
                    <a:gd name="adj2" fmla="val -13067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Oocyte</a:t>
                  </a:r>
                  <a:endParaRPr lang="en-US" sz="16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Speech Bubble: Rectangle 107">
                  <a:extLst>
                    <a:ext uri="{FF2B5EF4-FFF2-40B4-BE49-F238E27FC236}">
                      <a16:creationId xmlns:a16="http://schemas.microsoft.com/office/drawing/2014/main" id="{2A947447-BB14-1CDD-9806-F99E17F92512}"/>
                    </a:ext>
                  </a:extLst>
                </p:cNvPr>
                <p:cNvSpPr/>
                <p:nvPr/>
              </p:nvSpPr>
              <p:spPr>
                <a:xfrm>
                  <a:off x="26015805" y="12095760"/>
                  <a:ext cx="995038" cy="357580"/>
                </a:xfrm>
                <a:prstGeom prst="wedgeRectCallout">
                  <a:avLst>
                    <a:gd name="adj1" fmla="val -84044"/>
                    <a:gd name="adj2" fmla="val 8547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Oocyte Wall </a:t>
                  </a:r>
                  <a:br>
                    <a:rPr lang="en-US" sz="105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</a:br>
                  <a:r>
                    <a:rPr lang="en-US" sz="105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(Zona Pellucida)</a:t>
                  </a:r>
                  <a:endParaRPr lang="en-US" sz="16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Speech Bubble: Rectangle 108">
                  <a:extLst>
                    <a:ext uri="{FF2B5EF4-FFF2-40B4-BE49-F238E27FC236}">
                      <a16:creationId xmlns:a16="http://schemas.microsoft.com/office/drawing/2014/main" id="{0FA1C7C9-04EE-AE5C-A6C9-F7E8ABD3DEE4}"/>
                    </a:ext>
                  </a:extLst>
                </p:cNvPr>
                <p:cNvSpPr/>
                <p:nvPr/>
              </p:nvSpPr>
              <p:spPr>
                <a:xfrm>
                  <a:off x="25452386" y="13632145"/>
                  <a:ext cx="607380" cy="357580"/>
                </a:xfrm>
                <a:prstGeom prst="wedgeRectCallout">
                  <a:avLst>
                    <a:gd name="adj1" fmla="val -25422"/>
                    <a:gd name="adj2" fmla="val -263653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Oocyte Nucleus</a:t>
                  </a:r>
                  <a:endParaRPr lang="en-US" sz="16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Speech Bubble: Rectangle 109">
                  <a:extLst>
                    <a:ext uri="{FF2B5EF4-FFF2-40B4-BE49-F238E27FC236}">
                      <a16:creationId xmlns:a16="http://schemas.microsoft.com/office/drawing/2014/main" id="{665D2AD2-B65C-F64B-9EBA-2AE8D475BBAE}"/>
                    </a:ext>
                  </a:extLst>
                </p:cNvPr>
                <p:cNvSpPr/>
                <p:nvPr/>
              </p:nvSpPr>
              <p:spPr>
                <a:xfrm>
                  <a:off x="24693153" y="13485395"/>
                  <a:ext cx="532649" cy="236220"/>
                </a:xfrm>
                <a:prstGeom prst="wedgeRectCallout">
                  <a:avLst>
                    <a:gd name="adj1" fmla="val 48381"/>
                    <a:gd name="adj2" fmla="val -12784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kern="100" dirty="0">
                      <a:solidFill>
                        <a:srgbClr val="000000"/>
                      </a:solidFill>
                      <a:ea typeface="Aptos" panose="020B0004020202020204" pitchFamily="34" charset="0"/>
                      <a:cs typeface="Times New Roman" panose="02020603050405020304" pitchFamily="18" charset="0"/>
                    </a:rPr>
                    <a:t>Antrum</a:t>
                  </a:r>
                  <a:endParaRPr lang="en-US" sz="1600" kern="100" dirty="0"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34C52A50-BBAD-0CC0-664B-A9B260C3610A}"/>
                </a:ext>
              </a:extLst>
            </p:cNvPr>
            <p:cNvSpPr txBox="1"/>
            <p:nvPr/>
          </p:nvSpPr>
          <p:spPr>
            <a:xfrm>
              <a:off x="744814" y="6981192"/>
              <a:ext cx="174242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Ovarian histology section </a:t>
              </a:r>
              <a:r>
                <a:rPr lang="en-US" sz="5400" b="1" dirty="0">
                  <a:sym typeface="Wingdings" panose="05000000000000000000" pitchFamily="2" charset="2"/>
                </a:rPr>
                <a:t></a:t>
              </a:r>
              <a:r>
                <a:rPr lang="en-US" sz="5400" b="1" dirty="0"/>
                <a:t> CompuCell3D Cell Layout</a:t>
              </a: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71943DF-FEEC-6EB0-9982-11DCB9832AAB}"/>
              </a:ext>
            </a:extLst>
          </p:cNvPr>
          <p:cNvGrpSpPr/>
          <p:nvPr/>
        </p:nvGrpSpPr>
        <p:grpSpPr>
          <a:xfrm>
            <a:off x="18163893" y="6006636"/>
            <a:ext cx="13685575" cy="7622850"/>
            <a:chOff x="17715709" y="6562522"/>
            <a:chExt cx="13685575" cy="7622850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1578F375-72F6-7A50-C765-F2E37EE57106}"/>
                </a:ext>
              </a:extLst>
            </p:cNvPr>
            <p:cNvGrpSpPr/>
            <p:nvPr/>
          </p:nvGrpSpPr>
          <p:grpSpPr>
            <a:xfrm>
              <a:off x="17715709" y="7542094"/>
              <a:ext cx="13685575" cy="6643278"/>
              <a:chOff x="11872148" y="6166452"/>
              <a:chExt cx="13685575" cy="6643278"/>
            </a:xfrm>
          </p:grpSpPr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B07417B9-E5F7-5FC7-EE4F-37AFE15679F3}"/>
                  </a:ext>
                </a:extLst>
              </p:cNvPr>
              <p:cNvGrpSpPr/>
              <p:nvPr/>
            </p:nvGrpSpPr>
            <p:grpSpPr>
              <a:xfrm>
                <a:off x="11872148" y="6264866"/>
                <a:ext cx="5994945" cy="4590096"/>
                <a:chOff x="18275305" y="8338761"/>
                <a:chExt cx="6871692" cy="5261388"/>
              </a:xfrm>
            </p:grpSpPr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682BECBE-20F5-C795-CDBC-0C39AEA5CF5D}"/>
                    </a:ext>
                  </a:extLst>
                </p:cNvPr>
                <p:cNvGrpSpPr/>
                <p:nvPr/>
              </p:nvGrpSpPr>
              <p:grpSpPr>
                <a:xfrm>
                  <a:off x="19443711" y="8441182"/>
                  <a:ext cx="5703286" cy="5061953"/>
                  <a:chOff x="12008643" y="3217761"/>
                  <a:chExt cx="27189113" cy="24131703"/>
                </a:xfrm>
              </p:grpSpPr>
              <p:pic>
                <p:nvPicPr>
                  <p:cNvPr id="261" name="Graphic 260">
                    <a:extLst>
                      <a:ext uri="{FF2B5EF4-FFF2-40B4-BE49-F238E27FC236}">
                        <a16:creationId xmlns:a16="http://schemas.microsoft.com/office/drawing/2014/main" id="{0DDEC9AB-7C59-57CC-61DA-EEAB0B9689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008643" y="3217761"/>
                    <a:ext cx="27189113" cy="24131703"/>
                  </a:xfrm>
                  <a:prstGeom prst="rect">
                    <a:avLst/>
                  </a:prstGeom>
                </p:spPr>
              </p:pic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1228EDAE-DF2E-16C9-952A-E5B7E03A2A32}"/>
                      </a:ext>
                    </a:extLst>
                  </p:cNvPr>
                  <p:cNvGrpSpPr/>
                  <p:nvPr/>
                </p:nvGrpSpPr>
                <p:grpSpPr>
                  <a:xfrm>
                    <a:off x="15673619" y="4666191"/>
                    <a:ext cx="13901287" cy="18198832"/>
                    <a:chOff x="15673619" y="4666191"/>
                    <a:chExt cx="13901287" cy="18198832"/>
                  </a:xfrm>
                </p:grpSpPr>
                <p:grpSp>
                  <p:nvGrpSpPr>
                    <p:cNvPr id="263" name="Group 262">
                      <a:extLst>
                        <a:ext uri="{FF2B5EF4-FFF2-40B4-BE49-F238E27FC236}">
                          <a16:creationId xmlns:a16="http://schemas.microsoft.com/office/drawing/2014/main" id="{83BD8F90-FA53-6BAE-D78F-79E923C6F8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673619" y="7211719"/>
                      <a:ext cx="12564059" cy="15653304"/>
                      <a:chOff x="3362373" y="1748896"/>
                      <a:chExt cx="3522240" cy="4525861"/>
                    </a:xfrm>
                  </p:grpSpPr>
                  <p:sp>
                    <p:nvSpPr>
                      <p:cNvPr id="270" name="Freeform: Shape 269">
                        <a:extLst>
                          <a:ext uri="{FF2B5EF4-FFF2-40B4-BE49-F238E27FC236}">
                            <a16:creationId xmlns:a16="http://schemas.microsoft.com/office/drawing/2014/main" id="{A1D523B1-AFBF-1FB7-F1E0-5EB217AA51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62373" y="1748896"/>
                        <a:ext cx="3339595" cy="4455811"/>
                      </a:xfrm>
                      <a:custGeom>
                        <a:avLst/>
                        <a:gdLst>
                          <a:gd name="connsiteX0" fmla="*/ 25018 w 3499738"/>
                          <a:gd name="connsiteY0" fmla="*/ 0 h 4601354"/>
                          <a:gd name="connsiteX1" fmla="*/ 6730 w 3499738"/>
                          <a:gd name="connsiteY1" fmla="*/ 146304 h 4601354"/>
                          <a:gd name="connsiteX2" fmla="*/ 34162 w 3499738"/>
                          <a:gd name="connsiteY2" fmla="*/ 356616 h 4601354"/>
                          <a:gd name="connsiteX3" fmla="*/ 61594 w 3499738"/>
                          <a:gd name="connsiteY3" fmla="*/ 502920 h 4601354"/>
                          <a:gd name="connsiteX4" fmla="*/ 70738 w 3499738"/>
                          <a:gd name="connsiteY4" fmla="*/ 594360 h 4601354"/>
                          <a:gd name="connsiteX5" fmla="*/ 52450 w 3499738"/>
                          <a:gd name="connsiteY5" fmla="*/ 795528 h 4601354"/>
                          <a:gd name="connsiteX6" fmla="*/ 34162 w 3499738"/>
                          <a:gd name="connsiteY6" fmla="*/ 877824 h 4601354"/>
                          <a:gd name="connsiteX7" fmla="*/ 25018 w 3499738"/>
                          <a:gd name="connsiteY7" fmla="*/ 941832 h 4601354"/>
                          <a:gd name="connsiteX8" fmla="*/ 34162 w 3499738"/>
                          <a:gd name="connsiteY8" fmla="*/ 1234440 h 4601354"/>
                          <a:gd name="connsiteX9" fmla="*/ 363346 w 3499738"/>
                          <a:gd name="connsiteY9" fmla="*/ 1243584 h 4601354"/>
                          <a:gd name="connsiteX10" fmla="*/ 427354 w 3499738"/>
                          <a:gd name="connsiteY10" fmla="*/ 1252728 h 4601354"/>
                          <a:gd name="connsiteX11" fmla="*/ 628522 w 3499738"/>
                          <a:gd name="connsiteY11" fmla="*/ 1261872 h 4601354"/>
                          <a:gd name="connsiteX12" fmla="*/ 1140586 w 3499738"/>
                          <a:gd name="connsiteY12" fmla="*/ 1261872 h 4601354"/>
                          <a:gd name="connsiteX13" fmla="*/ 1497202 w 3499738"/>
                          <a:gd name="connsiteY13" fmla="*/ 1271016 h 4601354"/>
                          <a:gd name="connsiteX14" fmla="*/ 1661794 w 3499738"/>
                          <a:gd name="connsiteY14" fmla="*/ 1307592 h 4601354"/>
                          <a:gd name="connsiteX15" fmla="*/ 1762378 w 3499738"/>
                          <a:gd name="connsiteY15" fmla="*/ 1335024 h 4601354"/>
                          <a:gd name="connsiteX16" fmla="*/ 1872106 w 3499738"/>
                          <a:gd name="connsiteY16" fmla="*/ 1380744 h 4601354"/>
                          <a:gd name="connsiteX17" fmla="*/ 1890394 w 3499738"/>
                          <a:gd name="connsiteY17" fmla="*/ 1865376 h 4601354"/>
                          <a:gd name="connsiteX18" fmla="*/ 1926970 w 3499738"/>
                          <a:gd name="connsiteY18" fmla="*/ 2011680 h 4601354"/>
                          <a:gd name="connsiteX19" fmla="*/ 1945258 w 3499738"/>
                          <a:gd name="connsiteY19" fmla="*/ 2103120 h 4601354"/>
                          <a:gd name="connsiteX20" fmla="*/ 1926970 w 3499738"/>
                          <a:gd name="connsiteY20" fmla="*/ 2441448 h 4601354"/>
                          <a:gd name="connsiteX21" fmla="*/ 1890394 w 3499738"/>
                          <a:gd name="connsiteY21" fmla="*/ 2907792 h 4601354"/>
                          <a:gd name="connsiteX22" fmla="*/ 1881250 w 3499738"/>
                          <a:gd name="connsiteY22" fmla="*/ 3401568 h 4601354"/>
                          <a:gd name="connsiteX23" fmla="*/ 1835530 w 3499738"/>
                          <a:gd name="connsiteY23" fmla="*/ 3630168 h 4601354"/>
                          <a:gd name="connsiteX24" fmla="*/ 1808098 w 3499738"/>
                          <a:gd name="connsiteY24" fmla="*/ 3712464 h 4601354"/>
                          <a:gd name="connsiteX25" fmla="*/ 1762378 w 3499738"/>
                          <a:gd name="connsiteY25" fmla="*/ 3858768 h 4601354"/>
                          <a:gd name="connsiteX26" fmla="*/ 1753234 w 3499738"/>
                          <a:gd name="connsiteY26" fmla="*/ 3931920 h 4601354"/>
                          <a:gd name="connsiteX27" fmla="*/ 1734946 w 3499738"/>
                          <a:gd name="connsiteY27" fmla="*/ 3977640 h 4601354"/>
                          <a:gd name="connsiteX28" fmla="*/ 1707514 w 3499738"/>
                          <a:gd name="connsiteY28" fmla="*/ 4059936 h 4601354"/>
                          <a:gd name="connsiteX29" fmla="*/ 1680082 w 3499738"/>
                          <a:gd name="connsiteY29" fmla="*/ 4224528 h 4601354"/>
                          <a:gd name="connsiteX30" fmla="*/ 1771522 w 3499738"/>
                          <a:gd name="connsiteY30" fmla="*/ 4443984 h 4601354"/>
                          <a:gd name="connsiteX31" fmla="*/ 1826386 w 3499738"/>
                          <a:gd name="connsiteY31" fmla="*/ 4453128 h 4601354"/>
                          <a:gd name="connsiteX32" fmla="*/ 1872106 w 3499738"/>
                          <a:gd name="connsiteY32" fmla="*/ 4471416 h 4601354"/>
                          <a:gd name="connsiteX33" fmla="*/ 1936114 w 3499738"/>
                          <a:gd name="connsiteY33" fmla="*/ 4480560 h 4601354"/>
                          <a:gd name="connsiteX34" fmla="*/ 2009266 w 3499738"/>
                          <a:gd name="connsiteY34" fmla="*/ 4498848 h 4601354"/>
                          <a:gd name="connsiteX35" fmla="*/ 2530474 w 3499738"/>
                          <a:gd name="connsiteY35" fmla="*/ 4489704 h 4601354"/>
                          <a:gd name="connsiteX36" fmla="*/ 2841370 w 3499738"/>
                          <a:gd name="connsiteY36" fmla="*/ 4507992 h 4601354"/>
                          <a:gd name="connsiteX37" fmla="*/ 3033394 w 3499738"/>
                          <a:gd name="connsiteY37" fmla="*/ 4553712 h 4601354"/>
                          <a:gd name="connsiteX38" fmla="*/ 3152266 w 3499738"/>
                          <a:gd name="connsiteY38" fmla="*/ 4581144 h 4601354"/>
                          <a:gd name="connsiteX39" fmla="*/ 3252850 w 3499738"/>
                          <a:gd name="connsiteY39" fmla="*/ 4599432 h 4601354"/>
                          <a:gd name="connsiteX40" fmla="*/ 3499738 w 3499738"/>
                          <a:gd name="connsiteY40" fmla="*/ 4599432 h 4601354"/>
                          <a:gd name="connsiteX0" fmla="*/ 25018 w 3499738"/>
                          <a:gd name="connsiteY0" fmla="*/ 0 h 4601354"/>
                          <a:gd name="connsiteX1" fmla="*/ 6730 w 3499738"/>
                          <a:gd name="connsiteY1" fmla="*/ 146304 h 4601354"/>
                          <a:gd name="connsiteX2" fmla="*/ 34162 w 3499738"/>
                          <a:gd name="connsiteY2" fmla="*/ 356616 h 4601354"/>
                          <a:gd name="connsiteX3" fmla="*/ 61594 w 3499738"/>
                          <a:gd name="connsiteY3" fmla="*/ 502920 h 4601354"/>
                          <a:gd name="connsiteX4" fmla="*/ 52450 w 3499738"/>
                          <a:gd name="connsiteY4" fmla="*/ 795528 h 4601354"/>
                          <a:gd name="connsiteX5" fmla="*/ 34162 w 3499738"/>
                          <a:gd name="connsiteY5" fmla="*/ 877824 h 4601354"/>
                          <a:gd name="connsiteX6" fmla="*/ 25018 w 3499738"/>
                          <a:gd name="connsiteY6" fmla="*/ 941832 h 4601354"/>
                          <a:gd name="connsiteX7" fmla="*/ 34162 w 3499738"/>
                          <a:gd name="connsiteY7" fmla="*/ 1234440 h 4601354"/>
                          <a:gd name="connsiteX8" fmla="*/ 363346 w 3499738"/>
                          <a:gd name="connsiteY8" fmla="*/ 1243584 h 4601354"/>
                          <a:gd name="connsiteX9" fmla="*/ 427354 w 3499738"/>
                          <a:gd name="connsiteY9" fmla="*/ 1252728 h 4601354"/>
                          <a:gd name="connsiteX10" fmla="*/ 628522 w 3499738"/>
                          <a:gd name="connsiteY10" fmla="*/ 1261872 h 4601354"/>
                          <a:gd name="connsiteX11" fmla="*/ 1140586 w 3499738"/>
                          <a:gd name="connsiteY11" fmla="*/ 1261872 h 4601354"/>
                          <a:gd name="connsiteX12" fmla="*/ 1497202 w 3499738"/>
                          <a:gd name="connsiteY12" fmla="*/ 1271016 h 4601354"/>
                          <a:gd name="connsiteX13" fmla="*/ 1661794 w 3499738"/>
                          <a:gd name="connsiteY13" fmla="*/ 1307592 h 4601354"/>
                          <a:gd name="connsiteX14" fmla="*/ 1762378 w 3499738"/>
                          <a:gd name="connsiteY14" fmla="*/ 1335024 h 4601354"/>
                          <a:gd name="connsiteX15" fmla="*/ 1872106 w 3499738"/>
                          <a:gd name="connsiteY15" fmla="*/ 1380744 h 4601354"/>
                          <a:gd name="connsiteX16" fmla="*/ 1890394 w 3499738"/>
                          <a:gd name="connsiteY16" fmla="*/ 1865376 h 4601354"/>
                          <a:gd name="connsiteX17" fmla="*/ 1926970 w 3499738"/>
                          <a:gd name="connsiteY17" fmla="*/ 2011680 h 4601354"/>
                          <a:gd name="connsiteX18" fmla="*/ 1945258 w 3499738"/>
                          <a:gd name="connsiteY18" fmla="*/ 2103120 h 4601354"/>
                          <a:gd name="connsiteX19" fmla="*/ 1926970 w 3499738"/>
                          <a:gd name="connsiteY19" fmla="*/ 2441448 h 4601354"/>
                          <a:gd name="connsiteX20" fmla="*/ 1890394 w 3499738"/>
                          <a:gd name="connsiteY20" fmla="*/ 2907792 h 4601354"/>
                          <a:gd name="connsiteX21" fmla="*/ 1881250 w 3499738"/>
                          <a:gd name="connsiteY21" fmla="*/ 3401568 h 4601354"/>
                          <a:gd name="connsiteX22" fmla="*/ 1835530 w 3499738"/>
                          <a:gd name="connsiteY22" fmla="*/ 3630168 h 4601354"/>
                          <a:gd name="connsiteX23" fmla="*/ 1808098 w 3499738"/>
                          <a:gd name="connsiteY23" fmla="*/ 3712464 h 4601354"/>
                          <a:gd name="connsiteX24" fmla="*/ 1762378 w 3499738"/>
                          <a:gd name="connsiteY24" fmla="*/ 3858768 h 4601354"/>
                          <a:gd name="connsiteX25" fmla="*/ 1753234 w 3499738"/>
                          <a:gd name="connsiteY25" fmla="*/ 3931920 h 4601354"/>
                          <a:gd name="connsiteX26" fmla="*/ 1734946 w 3499738"/>
                          <a:gd name="connsiteY26" fmla="*/ 3977640 h 4601354"/>
                          <a:gd name="connsiteX27" fmla="*/ 1707514 w 3499738"/>
                          <a:gd name="connsiteY27" fmla="*/ 4059936 h 4601354"/>
                          <a:gd name="connsiteX28" fmla="*/ 1680082 w 3499738"/>
                          <a:gd name="connsiteY28" fmla="*/ 4224528 h 4601354"/>
                          <a:gd name="connsiteX29" fmla="*/ 1771522 w 3499738"/>
                          <a:gd name="connsiteY29" fmla="*/ 4443984 h 4601354"/>
                          <a:gd name="connsiteX30" fmla="*/ 1826386 w 3499738"/>
                          <a:gd name="connsiteY30" fmla="*/ 4453128 h 4601354"/>
                          <a:gd name="connsiteX31" fmla="*/ 1872106 w 3499738"/>
                          <a:gd name="connsiteY31" fmla="*/ 4471416 h 4601354"/>
                          <a:gd name="connsiteX32" fmla="*/ 1936114 w 3499738"/>
                          <a:gd name="connsiteY32" fmla="*/ 4480560 h 4601354"/>
                          <a:gd name="connsiteX33" fmla="*/ 2009266 w 3499738"/>
                          <a:gd name="connsiteY33" fmla="*/ 4498848 h 4601354"/>
                          <a:gd name="connsiteX34" fmla="*/ 2530474 w 3499738"/>
                          <a:gd name="connsiteY34" fmla="*/ 4489704 h 4601354"/>
                          <a:gd name="connsiteX35" fmla="*/ 2841370 w 3499738"/>
                          <a:gd name="connsiteY35" fmla="*/ 4507992 h 4601354"/>
                          <a:gd name="connsiteX36" fmla="*/ 3033394 w 3499738"/>
                          <a:gd name="connsiteY36" fmla="*/ 4553712 h 4601354"/>
                          <a:gd name="connsiteX37" fmla="*/ 3152266 w 3499738"/>
                          <a:gd name="connsiteY37" fmla="*/ 4581144 h 4601354"/>
                          <a:gd name="connsiteX38" fmla="*/ 3252850 w 3499738"/>
                          <a:gd name="connsiteY38" fmla="*/ 4599432 h 4601354"/>
                          <a:gd name="connsiteX39" fmla="*/ 3499738 w 3499738"/>
                          <a:gd name="connsiteY39" fmla="*/ 4599432 h 4601354"/>
                          <a:gd name="connsiteX0" fmla="*/ 25018 w 3499738"/>
                          <a:gd name="connsiteY0" fmla="*/ 0 h 4601354"/>
                          <a:gd name="connsiteX1" fmla="*/ 6730 w 3499738"/>
                          <a:gd name="connsiteY1" fmla="*/ 146304 h 4601354"/>
                          <a:gd name="connsiteX2" fmla="*/ 34162 w 3499738"/>
                          <a:gd name="connsiteY2" fmla="*/ 356616 h 4601354"/>
                          <a:gd name="connsiteX3" fmla="*/ 52450 w 3499738"/>
                          <a:gd name="connsiteY3" fmla="*/ 795528 h 4601354"/>
                          <a:gd name="connsiteX4" fmla="*/ 34162 w 3499738"/>
                          <a:gd name="connsiteY4" fmla="*/ 877824 h 4601354"/>
                          <a:gd name="connsiteX5" fmla="*/ 25018 w 3499738"/>
                          <a:gd name="connsiteY5" fmla="*/ 941832 h 4601354"/>
                          <a:gd name="connsiteX6" fmla="*/ 34162 w 3499738"/>
                          <a:gd name="connsiteY6" fmla="*/ 1234440 h 4601354"/>
                          <a:gd name="connsiteX7" fmla="*/ 363346 w 3499738"/>
                          <a:gd name="connsiteY7" fmla="*/ 1243584 h 4601354"/>
                          <a:gd name="connsiteX8" fmla="*/ 427354 w 3499738"/>
                          <a:gd name="connsiteY8" fmla="*/ 1252728 h 4601354"/>
                          <a:gd name="connsiteX9" fmla="*/ 628522 w 3499738"/>
                          <a:gd name="connsiteY9" fmla="*/ 1261872 h 4601354"/>
                          <a:gd name="connsiteX10" fmla="*/ 1140586 w 3499738"/>
                          <a:gd name="connsiteY10" fmla="*/ 1261872 h 4601354"/>
                          <a:gd name="connsiteX11" fmla="*/ 1497202 w 3499738"/>
                          <a:gd name="connsiteY11" fmla="*/ 1271016 h 4601354"/>
                          <a:gd name="connsiteX12" fmla="*/ 1661794 w 3499738"/>
                          <a:gd name="connsiteY12" fmla="*/ 1307592 h 4601354"/>
                          <a:gd name="connsiteX13" fmla="*/ 1762378 w 3499738"/>
                          <a:gd name="connsiteY13" fmla="*/ 1335024 h 4601354"/>
                          <a:gd name="connsiteX14" fmla="*/ 1872106 w 3499738"/>
                          <a:gd name="connsiteY14" fmla="*/ 1380744 h 4601354"/>
                          <a:gd name="connsiteX15" fmla="*/ 1890394 w 3499738"/>
                          <a:gd name="connsiteY15" fmla="*/ 1865376 h 4601354"/>
                          <a:gd name="connsiteX16" fmla="*/ 1926970 w 3499738"/>
                          <a:gd name="connsiteY16" fmla="*/ 2011680 h 4601354"/>
                          <a:gd name="connsiteX17" fmla="*/ 1945258 w 3499738"/>
                          <a:gd name="connsiteY17" fmla="*/ 2103120 h 4601354"/>
                          <a:gd name="connsiteX18" fmla="*/ 1926970 w 3499738"/>
                          <a:gd name="connsiteY18" fmla="*/ 2441448 h 4601354"/>
                          <a:gd name="connsiteX19" fmla="*/ 1890394 w 3499738"/>
                          <a:gd name="connsiteY19" fmla="*/ 2907792 h 4601354"/>
                          <a:gd name="connsiteX20" fmla="*/ 1881250 w 3499738"/>
                          <a:gd name="connsiteY20" fmla="*/ 3401568 h 4601354"/>
                          <a:gd name="connsiteX21" fmla="*/ 1835530 w 3499738"/>
                          <a:gd name="connsiteY21" fmla="*/ 3630168 h 4601354"/>
                          <a:gd name="connsiteX22" fmla="*/ 1808098 w 3499738"/>
                          <a:gd name="connsiteY22" fmla="*/ 3712464 h 4601354"/>
                          <a:gd name="connsiteX23" fmla="*/ 1762378 w 3499738"/>
                          <a:gd name="connsiteY23" fmla="*/ 3858768 h 4601354"/>
                          <a:gd name="connsiteX24" fmla="*/ 1753234 w 3499738"/>
                          <a:gd name="connsiteY24" fmla="*/ 3931920 h 4601354"/>
                          <a:gd name="connsiteX25" fmla="*/ 1734946 w 3499738"/>
                          <a:gd name="connsiteY25" fmla="*/ 3977640 h 4601354"/>
                          <a:gd name="connsiteX26" fmla="*/ 1707514 w 3499738"/>
                          <a:gd name="connsiteY26" fmla="*/ 4059936 h 4601354"/>
                          <a:gd name="connsiteX27" fmla="*/ 1680082 w 3499738"/>
                          <a:gd name="connsiteY27" fmla="*/ 4224528 h 4601354"/>
                          <a:gd name="connsiteX28" fmla="*/ 1771522 w 3499738"/>
                          <a:gd name="connsiteY28" fmla="*/ 4443984 h 4601354"/>
                          <a:gd name="connsiteX29" fmla="*/ 1826386 w 3499738"/>
                          <a:gd name="connsiteY29" fmla="*/ 4453128 h 4601354"/>
                          <a:gd name="connsiteX30" fmla="*/ 1872106 w 3499738"/>
                          <a:gd name="connsiteY30" fmla="*/ 4471416 h 4601354"/>
                          <a:gd name="connsiteX31" fmla="*/ 1936114 w 3499738"/>
                          <a:gd name="connsiteY31" fmla="*/ 4480560 h 4601354"/>
                          <a:gd name="connsiteX32" fmla="*/ 2009266 w 3499738"/>
                          <a:gd name="connsiteY32" fmla="*/ 4498848 h 4601354"/>
                          <a:gd name="connsiteX33" fmla="*/ 2530474 w 3499738"/>
                          <a:gd name="connsiteY33" fmla="*/ 4489704 h 4601354"/>
                          <a:gd name="connsiteX34" fmla="*/ 2841370 w 3499738"/>
                          <a:gd name="connsiteY34" fmla="*/ 4507992 h 4601354"/>
                          <a:gd name="connsiteX35" fmla="*/ 3033394 w 3499738"/>
                          <a:gd name="connsiteY35" fmla="*/ 4553712 h 4601354"/>
                          <a:gd name="connsiteX36" fmla="*/ 3152266 w 3499738"/>
                          <a:gd name="connsiteY36" fmla="*/ 4581144 h 4601354"/>
                          <a:gd name="connsiteX37" fmla="*/ 3252850 w 3499738"/>
                          <a:gd name="connsiteY37" fmla="*/ 4599432 h 4601354"/>
                          <a:gd name="connsiteX38" fmla="*/ 3499738 w 3499738"/>
                          <a:gd name="connsiteY38" fmla="*/ 4599432 h 4601354"/>
                          <a:gd name="connsiteX0" fmla="*/ 6730 w 3499738"/>
                          <a:gd name="connsiteY0" fmla="*/ 0 h 4455050"/>
                          <a:gd name="connsiteX1" fmla="*/ 34162 w 3499738"/>
                          <a:gd name="connsiteY1" fmla="*/ 210312 h 4455050"/>
                          <a:gd name="connsiteX2" fmla="*/ 52450 w 3499738"/>
                          <a:gd name="connsiteY2" fmla="*/ 649224 h 4455050"/>
                          <a:gd name="connsiteX3" fmla="*/ 34162 w 3499738"/>
                          <a:gd name="connsiteY3" fmla="*/ 731520 h 4455050"/>
                          <a:gd name="connsiteX4" fmla="*/ 25018 w 3499738"/>
                          <a:gd name="connsiteY4" fmla="*/ 795528 h 4455050"/>
                          <a:gd name="connsiteX5" fmla="*/ 34162 w 3499738"/>
                          <a:gd name="connsiteY5" fmla="*/ 1088136 h 4455050"/>
                          <a:gd name="connsiteX6" fmla="*/ 363346 w 3499738"/>
                          <a:gd name="connsiteY6" fmla="*/ 1097280 h 4455050"/>
                          <a:gd name="connsiteX7" fmla="*/ 427354 w 3499738"/>
                          <a:gd name="connsiteY7" fmla="*/ 1106424 h 4455050"/>
                          <a:gd name="connsiteX8" fmla="*/ 628522 w 3499738"/>
                          <a:gd name="connsiteY8" fmla="*/ 1115568 h 4455050"/>
                          <a:gd name="connsiteX9" fmla="*/ 1140586 w 3499738"/>
                          <a:gd name="connsiteY9" fmla="*/ 1115568 h 4455050"/>
                          <a:gd name="connsiteX10" fmla="*/ 1497202 w 3499738"/>
                          <a:gd name="connsiteY10" fmla="*/ 1124712 h 4455050"/>
                          <a:gd name="connsiteX11" fmla="*/ 1661794 w 3499738"/>
                          <a:gd name="connsiteY11" fmla="*/ 1161288 h 4455050"/>
                          <a:gd name="connsiteX12" fmla="*/ 1762378 w 3499738"/>
                          <a:gd name="connsiteY12" fmla="*/ 1188720 h 4455050"/>
                          <a:gd name="connsiteX13" fmla="*/ 1872106 w 3499738"/>
                          <a:gd name="connsiteY13" fmla="*/ 1234440 h 4455050"/>
                          <a:gd name="connsiteX14" fmla="*/ 1890394 w 3499738"/>
                          <a:gd name="connsiteY14" fmla="*/ 1719072 h 4455050"/>
                          <a:gd name="connsiteX15" fmla="*/ 1926970 w 3499738"/>
                          <a:gd name="connsiteY15" fmla="*/ 1865376 h 4455050"/>
                          <a:gd name="connsiteX16" fmla="*/ 1945258 w 3499738"/>
                          <a:gd name="connsiteY16" fmla="*/ 1956816 h 4455050"/>
                          <a:gd name="connsiteX17" fmla="*/ 1926970 w 3499738"/>
                          <a:gd name="connsiteY17" fmla="*/ 2295144 h 4455050"/>
                          <a:gd name="connsiteX18" fmla="*/ 1890394 w 3499738"/>
                          <a:gd name="connsiteY18" fmla="*/ 2761488 h 4455050"/>
                          <a:gd name="connsiteX19" fmla="*/ 1881250 w 3499738"/>
                          <a:gd name="connsiteY19" fmla="*/ 3255264 h 4455050"/>
                          <a:gd name="connsiteX20" fmla="*/ 1835530 w 3499738"/>
                          <a:gd name="connsiteY20" fmla="*/ 3483864 h 4455050"/>
                          <a:gd name="connsiteX21" fmla="*/ 1808098 w 3499738"/>
                          <a:gd name="connsiteY21" fmla="*/ 3566160 h 4455050"/>
                          <a:gd name="connsiteX22" fmla="*/ 1762378 w 3499738"/>
                          <a:gd name="connsiteY22" fmla="*/ 3712464 h 4455050"/>
                          <a:gd name="connsiteX23" fmla="*/ 1753234 w 3499738"/>
                          <a:gd name="connsiteY23" fmla="*/ 3785616 h 4455050"/>
                          <a:gd name="connsiteX24" fmla="*/ 1734946 w 3499738"/>
                          <a:gd name="connsiteY24" fmla="*/ 3831336 h 4455050"/>
                          <a:gd name="connsiteX25" fmla="*/ 1707514 w 3499738"/>
                          <a:gd name="connsiteY25" fmla="*/ 3913632 h 4455050"/>
                          <a:gd name="connsiteX26" fmla="*/ 1680082 w 3499738"/>
                          <a:gd name="connsiteY26" fmla="*/ 4078224 h 4455050"/>
                          <a:gd name="connsiteX27" fmla="*/ 1771522 w 3499738"/>
                          <a:gd name="connsiteY27" fmla="*/ 4297680 h 4455050"/>
                          <a:gd name="connsiteX28" fmla="*/ 1826386 w 3499738"/>
                          <a:gd name="connsiteY28" fmla="*/ 4306824 h 4455050"/>
                          <a:gd name="connsiteX29" fmla="*/ 1872106 w 3499738"/>
                          <a:gd name="connsiteY29" fmla="*/ 4325112 h 4455050"/>
                          <a:gd name="connsiteX30" fmla="*/ 1936114 w 3499738"/>
                          <a:gd name="connsiteY30" fmla="*/ 4334256 h 4455050"/>
                          <a:gd name="connsiteX31" fmla="*/ 2009266 w 3499738"/>
                          <a:gd name="connsiteY31" fmla="*/ 4352544 h 4455050"/>
                          <a:gd name="connsiteX32" fmla="*/ 2530474 w 3499738"/>
                          <a:gd name="connsiteY32" fmla="*/ 4343400 h 4455050"/>
                          <a:gd name="connsiteX33" fmla="*/ 2841370 w 3499738"/>
                          <a:gd name="connsiteY33" fmla="*/ 4361688 h 4455050"/>
                          <a:gd name="connsiteX34" fmla="*/ 3033394 w 3499738"/>
                          <a:gd name="connsiteY34" fmla="*/ 4407408 h 4455050"/>
                          <a:gd name="connsiteX35" fmla="*/ 3152266 w 3499738"/>
                          <a:gd name="connsiteY35" fmla="*/ 4434840 h 4455050"/>
                          <a:gd name="connsiteX36" fmla="*/ 3252850 w 3499738"/>
                          <a:gd name="connsiteY36" fmla="*/ 4453128 h 4455050"/>
                          <a:gd name="connsiteX37" fmla="*/ 3499738 w 3499738"/>
                          <a:gd name="connsiteY37" fmla="*/ 4453128 h 4455050"/>
                          <a:gd name="connsiteX0" fmla="*/ 0 w 3493008"/>
                          <a:gd name="connsiteY0" fmla="*/ 0 h 4455050"/>
                          <a:gd name="connsiteX1" fmla="*/ 27432 w 3493008"/>
                          <a:gd name="connsiteY1" fmla="*/ 210312 h 4455050"/>
                          <a:gd name="connsiteX2" fmla="*/ 45720 w 3493008"/>
                          <a:gd name="connsiteY2" fmla="*/ 649224 h 4455050"/>
                          <a:gd name="connsiteX3" fmla="*/ 27432 w 3493008"/>
                          <a:gd name="connsiteY3" fmla="*/ 731520 h 4455050"/>
                          <a:gd name="connsiteX4" fmla="*/ 27432 w 3493008"/>
                          <a:gd name="connsiteY4" fmla="*/ 1088136 h 4455050"/>
                          <a:gd name="connsiteX5" fmla="*/ 356616 w 3493008"/>
                          <a:gd name="connsiteY5" fmla="*/ 1097280 h 4455050"/>
                          <a:gd name="connsiteX6" fmla="*/ 420624 w 3493008"/>
                          <a:gd name="connsiteY6" fmla="*/ 1106424 h 4455050"/>
                          <a:gd name="connsiteX7" fmla="*/ 621792 w 3493008"/>
                          <a:gd name="connsiteY7" fmla="*/ 1115568 h 4455050"/>
                          <a:gd name="connsiteX8" fmla="*/ 1133856 w 3493008"/>
                          <a:gd name="connsiteY8" fmla="*/ 1115568 h 4455050"/>
                          <a:gd name="connsiteX9" fmla="*/ 1490472 w 3493008"/>
                          <a:gd name="connsiteY9" fmla="*/ 1124712 h 4455050"/>
                          <a:gd name="connsiteX10" fmla="*/ 1655064 w 3493008"/>
                          <a:gd name="connsiteY10" fmla="*/ 1161288 h 4455050"/>
                          <a:gd name="connsiteX11" fmla="*/ 1755648 w 3493008"/>
                          <a:gd name="connsiteY11" fmla="*/ 1188720 h 4455050"/>
                          <a:gd name="connsiteX12" fmla="*/ 1865376 w 3493008"/>
                          <a:gd name="connsiteY12" fmla="*/ 1234440 h 4455050"/>
                          <a:gd name="connsiteX13" fmla="*/ 1883664 w 3493008"/>
                          <a:gd name="connsiteY13" fmla="*/ 1719072 h 4455050"/>
                          <a:gd name="connsiteX14" fmla="*/ 1920240 w 3493008"/>
                          <a:gd name="connsiteY14" fmla="*/ 1865376 h 4455050"/>
                          <a:gd name="connsiteX15" fmla="*/ 1938528 w 3493008"/>
                          <a:gd name="connsiteY15" fmla="*/ 1956816 h 4455050"/>
                          <a:gd name="connsiteX16" fmla="*/ 1920240 w 3493008"/>
                          <a:gd name="connsiteY16" fmla="*/ 2295144 h 4455050"/>
                          <a:gd name="connsiteX17" fmla="*/ 1883664 w 3493008"/>
                          <a:gd name="connsiteY17" fmla="*/ 2761488 h 4455050"/>
                          <a:gd name="connsiteX18" fmla="*/ 1874520 w 3493008"/>
                          <a:gd name="connsiteY18" fmla="*/ 3255264 h 4455050"/>
                          <a:gd name="connsiteX19" fmla="*/ 1828800 w 3493008"/>
                          <a:gd name="connsiteY19" fmla="*/ 3483864 h 4455050"/>
                          <a:gd name="connsiteX20" fmla="*/ 1801368 w 3493008"/>
                          <a:gd name="connsiteY20" fmla="*/ 3566160 h 4455050"/>
                          <a:gd name="connsiteX21" fmla="*/ 1755648 w 3493008"/>
                          <a:gd name="connsiteY21" fmla="*/ 3712464 h 4455050"/>
                          <a:gd name="connsiteX22" fmla="*/ 1746504 w 3493008"/>
                          <a:gd name="connsiteY22" fmla="*/ 3785616 h 4455050"/>
                          <a:gd name="connsiteX23" fmla="*/ 1728216 w 3493008"/>
                          <a:gd name="connsiteY23" fmla="*/ 3831336 h 4455050"/>
                          <a:gd name="connsiteX24" fmla="*/ 1700784 w 3493008"/>
                          <a:gd name="connsiteY24" fmla="*/ 3913632 h 4455050"/>
                          <a:gd name="connsiteX25" fmla="*/ 1673352 w 3493008"/>
                          <a:gd name="connsiteY25" fmla="*/ 4078224 h 4455050"/>
                          <a:gd name="connsiteX26" fmla="*/ 1764792 w 3493008"/>
                          <a:gd name="connsiteY26" fmla="*/ 4297680 h 4455050"/>
                          <a:gd name="connsiteX27" fmla="*/ 1819656 w 3493008"/>
                          <a:gd name="connsiteY27" fmla="*/ 4306824 h 4455050"/>
                          <a:gd name="connsiteX28" fmla="*/ 1865376 w 3493008"/>
                          <a:gd name="connsiteY28" fmla="*/ 4325112 h 4455050"/>
                          <a:gd name="connsiteX29" fmla="*/ 1929384 w 3493008"/>
                          <a:gd name="connsiteY29" fmla="*/ 4334256 h 4455050"/>
                          <a:gd name="connsiteX30" fmla="*/ 2002536 w 3493008"/>
                          <a:gd name="connsiteY30" fmla="*/ 4352544 h 4455050"/>
                          <a:gd name="connsiteX31" fmla="*/ 2523744 w 3493008"/>
                          <a:gd name="connsiteY31" fmla="*/ 4343400 h 4455050"/>
                          <a:gd name="connsiteX32" fmla="*/ 2834640 w 3493008"/>
                          <a:gd name="connsiteY32" fmla="*/ 4361688 h 4455050"/>
                          <a:gd name="connsiteX33" fmla="*/ 3026664 w 3493008"/>
                          <a:gd name="connsiteY33" fmla="*/ 4407408 h 4455050"/>
                          <a:gd name="connsiteX34" fmla="*/ 3145536 w 3493008"/>
                          <a:gd name="connsiteY34" fmla="*/ 4434840 h 4455050"/>
                          <a:gd name="connsiteX35" fmla="*/ 3246120 w 3493008"/>
                          <a:gd name="connsiteY35" fmla="*/ 4453128 h 4455050"/>
                          <a:gd name="connsiteX36" fmla="*/ 3493008 w 3493008"/>
                          <a:gd name="connsiteY36" fmla="*/ 4453128 h 4455050"/>
                          <a:gd name="connsiteX0" fmla="*/ 0 w 3493008"/>
                          <a:gd name="connsiteY0" fmla="*/ 0 h 4455050"/>
                          <a:gd name="connsiteX1" fmla="*/ 27432 w 3493008"/>
                          <a:gd name="connsiteY1" fmla="*/ 210312 h 4455050"/>
                          <a:gd name="connsiteX2" fmla="*/ 45720 w 3493008"/>
                          <a:gd name="connsiteY2" fmla="*/ 649224 h 4455050"/>
                          <a:gd name="connsiteX3" fmla="*/ 27432 w 3493008"/>
                          <a:gd name="connsiteY3" fmla="*/ 1088136 h 4455050"/>
                          <a:gd name="connsiteX4" fmla="*/ 356616 w 3493008"/>
                          <a:gd name="connsiteY4" fmla="*/ 1097280 h 4455050"/>
                          <a:gd name="connsiteX5" fmla="*/ 420624 w 3493008"/>
                          <a:gd name="connsiteY5" fmla="*/ 1106424 h 4455050"/>
                          <a:gd name="connsiteX6" fmla="*/ 621792 w 3493008"/>
                          <a:gd name="connsiteY6" fmla="*/ 1115568 h 4455050"/>
                          <a:gd name="connsiteX7" fmla="*/ 1133856 w 3493008"/>
                          <a:gd name="connsiteY7" fmla="*/ 1115568 h 4455050"/>
                          <a:gd name="connsiteX8" fmla="*/ 1490472 w 3493008"/>
                          <a:gd name="connsiteY8" fmla="*/ 1124712 h 4455050"/>
                          <a:gd name="connsiteX9" fmla="*/ 1655064 w 3493008"/>
                          <a:gd name="connsiteY9" fmla="*/ 1161288 h 4455050"/>
                          <a:gd name="connsiteX10" fmla="*/ 1755648 w 3493008"/>
                          <a:gd name="connsiteY10" fmla="*/ 1188720 h 4455050"/>
                          <a:gd name="connsiteX11" fmla="*/ 1865376 w 3493008"/>
                          <a:gd name="connsiteY11" fmla="*/ 1234440 h 4455050"/>
                          <a:gd name="connsiteX12" fmla="*/ 1883664 w 3493008"/>
                          <a:gd name="connsiteY12" fmla="*/ 1719072 h 4455050"/>
                          <a:gd name="connsiteX13" fmla="*/ 1920240 w 3493008"/>
                          <a:gd name="connsiteY13" fmla="*/ 1865376 h 4455050"/>
                          <a:gd name="connsiteX14" fmla="*/ 1938528 w 3493008"/>
                          <a:gd name="connsiteY14" fmla="*/ 1956816 h 4455050"/>
                          <a:gd name="connsiteX15" fmla="*/ 1920240 w 3493008"/>
                          <a:gd name="connsiteY15" fmla="*/ 2295144 h 4455050"/>
                          <a:gd name="connsiteX16" fmla="*/ 1883664 w 3493008"/>
                          <a:gd name="connsiteY16" fmla="*/ 2761488 h 4455050"/>
                          <a:gd name="connsiteX17" fmla="*/ 1874520 w 3493008"/>
                          <a:gd name="connsiteY17" fmla="*/ 3255264 h 4455050"/>
                          <a:gd name="connsiteX18" fmla="*/ 1828800 w 3493008"/>
                          <a:gd name="connsiteY18" fmla="*/ 3483864 h 4455050"/>
                          <a:gd name="connsiteX19" fmla="*/ 1801368 w 3493008"/>
                          <a:gd name="connsiteY19" fmla="*/ 3566160 h 4455050"/>
                          <a:gd name="connsiteX20" fmla="*/ 1755648 w 3493008"/>
                          <a:gd name="connsiteY20" fmla="*/ 3712464 h 4455050"/>
                          <a:gd name="connsiteX21" fmla="*/ 1746504 w 3493008"/>
                          <a:gd name="connsiteY21" fmla="*/ 3785616 h 4455050"/>
                          <a:gd name="connsiteX22" fmla="*/ 1728216 w 3493008"/>
                          <a:gd name="connsiteY22" fmla="*/ 3831336 h 4455050"/>
                          <a:gd name="connsiteX23" fmla="*/ 1700784 w 3493008"/>
                          <a:gd name="connsiteY23" fmla="*/ 3913632 h 4455050"/>
                          <a:gd name="connsiteX24" fmla="*/ 1673352 w 3493008"/>
                          <a:gd name="connsiteY24" fmla="*/ 4078224 h 4455050"/>
                          <a:gd name="connsiteX25" fmla="*/ 1764792 w 3493008"/>
                          <a:gd name="connsiteY25" fmla="*/ 4297680 h 4455050"/>
                          <a:gd name="connsiteX26" fmla="*/ 1819656 w 3493008"/>
                          <a:gd name="connsiteY26" fmla="*/ 4306824 h 4455050"/>
                          <a:gd name="connsiteX27" fmla="*/ 1865376 w 3493008"/>
                          <a:gd name="connsiteY27" fmla="*/ 4325112 h 4455050"/>
                          <a:gd name="connsiteX28" fmla="*/ 1929384 w 3493008"/>
                          <a:gd name="connsiteY28" fmla="*/ 4334256 h 4455050"/>
                          <a:gd name="connsiteX29" fmla="*/ 2002536 w 3493008"/>
                          <a:gd name="connsiteY29" fmla="*/ 4352544 h 4455050"/>
                          <a:gd name="connsiteX30" fmla="*/ 2523744 w 3493008"/>
                          <a:gd name="connsiteY30" fmla="*/ 4343400 h 4455050"/>
                          <a:gd name="connsiteX31" fmla="*/ 2834640 w 3493008"/>
                          <a:gd name="connsiteY31" fmla="*/ 4361688 h 4455050"/>
                          <a:gd name="connsiteX32" fmla="*/ 3026664 w 3493008"/>
                          <a:gd name="connsiteY32" fmla="*/ 4407408 h 4455050"/>
                          <a:gd name="connsiteX33" fmla="*/ 3145536 w 3493008"/>
                          <a:gd name="connsiteY33" fmla="*/ 4434840 h 4455050"/>
                          <a:gd name="connsiteX34" fmla="*/ 3246120 w 3493008"/>
                          <a:gd name="connsiteY34" fmla="*/ 4453128 h 4455050"/>
                          <a:gd name="connsiteX35" fmla="*/ 3493008 w 3493008"/>
                          <a:gd name="connsiteY35" fmla="*/ 4453128 h 4455050"/>
                          <a:gd name="connsiteX0" fmla="*/ 0 w 3493008"/>
                          <a:gd name="connsiteY0" fmla="*/ 0 h 4455050"/>
                          <a:gd name="connsiteX1" fmla="*/ 27432 w 3493008"/>
                          <a:gd name="connsiteY1" fmla="*/ 210312 h 4455050"/>
                          <a:gd name="connsiteX2" fmla="*/ 45720 w 3493008"/>
                          <a:gd name="connsiteY2" fmla="*/ 649224 h 4455050"/>
                          <a:gd name="connsiteX3" fmla="*/ 27432 w 3493008"/>
                          <a:gd name="connsiteY3" fmla="*/ 1088136 h 4455050"/>
                          <a:gd name="connsiteX4" fmla="*/ 420624 w 3493008"/>
                          <a:gd name="connsiteY4" fmla="*/ 1106424 h 4455050"/>
                          <a:gd name="connsiteX5" fmla="*/ 621792 w 3493008"/>
                          <a:gd name="connsiteY5" fmla="*/ 1115568 h 4455050"/>
                          <a:gd name="connsiteX6" fmla="*/ 1133856 w 3493008"/>
                          <a:gd name="connsiteY6" fmla="*/ 1115568 h 4455050"/>
                          <a:gd name="connsiteX7" fmla="*/ 1490472 w 3493008"/>
                          <a:gd name="connsiteY7" fmla="*/ 1124712 h 4455050"/>
                          <a:gd name="connsiteX8" fmla="*/ 1655064 w 3493008"/>
                          <a:gd name="connsiteY8" fmla="*/ 1161288 h 4455050"/>
                          <a:gd name="connsiteX9" fmla="*/ 1755648 w 3493008"/>
                          <a:gd name="connsiteY9" fmla="*/ 1188720 h 4455050"/>
                          <a:gd name="connsiteX10" fmla="*/ 1865376 w 3493008"/>
                          <a:gd name="connsiteY10" fmla="*/ 1234440 h 4455050"/>
                          <a:gd name="connsiteX11" fmla="*/ 1883664 w 3493008"/>
                          <a:gd name="connsiteY11" fmla="*/ 1719072 h 4455050"/>
                          <a:gd name="connsiteX12" fmla="*/ 1920240 w 3493008"/>
                          <a:gd name="connsiteY12" fmla="*/ 1865376 h 4455050"/>
                          <a:gd name="connsiteX13" fmla="*/ 1938528 w 3493008"/>
                          <a:gd name="connsiteY13" fmla="*/ 1956816 h 4455050"/>
                          <a:gd name="connsiteX14" fmla="*/ 1920240 w 3493008"/>
                          <a:gd name="connsiteY14" fmla="*/ 2295144 h 4455050"/>
                          <a:gd name="connsiteX15" fmla="*/ 1883664 w 3493008"/>
                          <a:gd name="connsiteY15" fmla="*/ 2761488 h 4455050"/>
                          <a:gd name="connsiteX16" fmla="*/ 1874520 w 3493008"/>
                          <a:gd name="connsiteY16" fmla="*/ 3255264 h 4455050"/>
                          <a:gd name="connsiteX17" fmla="*/ 1828800 w 3493008"/>
                          <a:gd name="connsiteY17" fmla="*/ 3483864 h 4455050"/>
                          <a:gd name="connsiteX18" fmla="*/ 1801368 w 3493008"/>
                          <a:gd name="connsiteY18" fmla="*/ 3566160 h 4455050"/>
                          <a:gd name="connsiteX19" fmla="*/ 1755648 w 3493008"/>
                          <a:gd name="connsiteY19" fmla="*/ 3712464 h 4455050"/>
                          <a:gd name="connsiteX20" fmla="*/ 1746504 w 3493008"/>
                          <a:gd name="connsiteY20" fmla="*/ 3785616 h 4455050"/>
                          <a:gd name="connsiteX21" fmla="*/ 1728216 w 3493008"/>
                          <a:gd name="connsiteY21" fmla="*/ 3831336 h 4455050"/>
                          <a:gd name="connsiteX22" fmla="*/ 1700784 w 3493008"/>
                          <a:gd name="connsiteY22" fmla="*/ 3913632 h 4455050"/>
                          <a:gd name="connsiteX23" fmla="*/ 1673352 w 3493008"/>
                          <a:gd name="connsiteY23" fmla="*/ 4078224 h 4455050"/>
                          <a:gd name="connsiteX24" fmla="*/ 1764792 w 3493008"/>
                          <a:gd name="connsiteY24" fmla="*/ 4297680 h 4455050"/>
                          <a:gd name="connsiteX25" fmla="*/ 1819656 w 3493008"/>
                          <a:gd name="connsiteY25" fmla="*/ 4306824 h 4455050"/>
                          <a:gd name="connsiteX26" fmla="*/ 1865376 w 3493008"/>
                          <a:gd name="connsiteY26" fmla="*/ 4325112 h 4455050"/>
                          <a:gd name="connsiteX27" fmla="*/ 1929384 w 3493008"/>
                          <a:gd name="connsiteY27" fmla="*/ 4334256 h 4455050"/>
                          <a:gd name="connsiteX28" fmla="*/ 2002536 w 3493008"/>
                          <a:gd name="connsiteY28" fmla="*/ 4352544 h 4455050"/>
                          <a:gd name="connsiteX29" fmla="*/ 2523744 w 3493008"/>
                          <a:gd name="connsiteY29" fmla="*/ 4343400 h 4455050"/>
                          <a:gd name="connsiteX30" fmla="*/ 2834640 w 3493008"/>
                          <a:gd name="connsiteY30" fmla="*/ 4361688 h 4455050"/>
                          <a:gd name="connsiteX31" fmla="*/ 3026664 w 3493008"/>
                          <a:gd name="connsiteY31" fmla="*/ 4407408 h 4455050"/>
                          <a:gd name="connsiteX32" fmla="*/ 3145536 w 3493008"/>
                          <a:gd name="connsiteY32" fmla="*/ 4434840 h 4455050"/>
                          <a:gd name="connsiteX33" fmla="*/ 3246120 w 3493008"/>
                          <a:gd name="connsiteY33" fmla="*/ 4453128 h 4455050"/>
                          <a:gd name="connsiteX34" fmla="*/ 3493008 w 3493008"/>
                          <a:gd name="connsiteY34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501437 w 3503973"/>
                          <a:gd name="connsiteY6" fmla="*/ 1124712 h 4455050"/>
                          <a:gd name="connsiteX7" fmla="*/ 1666029 w 3503973"/>
                          <a:gd name="connsiteY7" fmla="*/ 1161288 h 4455050"/>
                          <a:gd name="connsiteX8" fmla="*/ 1766613 w 3503973"/>
                          <a:gd name="connsiteY8" fmla="*/ 1188720 h 4455050"/>
                          <a:gd name="connsiteX9" fmla="*/ 1876341 w 3503973"/>
                          <a:gd name="connsiteY9" fmla="*/ 1234440 h 4455050"/>
                          <a:gd name="connsiteX10" fmla="*/ 1894629 w 3503973"/>
                          <a:gd name="connsiteY10" fmla="*/ 1719072 h 4455050"/>
                          <a:gd name="connsiteX11" fmla="*/ 1931205 w 3503973"/>
                          <a:gd name="connsiteY11" fmla="*/ 1865376 h 4455050"/>
                          <a:gd name="connsiteX12" fmla="*/ 1949493 w 3503973"/>
                          <a:gd name="connsiteY12" fmla="*/ 1956816 h 4455050"/>
                          <a:gd name="connsiteX13" fmla="*/ 1931205 w 3503973"/>
                          <a:gd name="connsiteY13" fmla="*/ 2295144 h 4455050"/>
                          <a:gd name="connsiteX14" fmla="*/ 1894629 w 3503973"/>
                          <a:gd name="connsiteY14" fmla="*/ 2761488 h 4455050"/>
                          <a:gd name="connsiteX15" fmla="*/ 1885485 w 3503973"/>
                          <a:gd name="connsiteY15" fmla="*/ 3255264 h 4455050"/>
                          <a:gd name="connsiteX16" fmla="*/ 1839765 w 3503973"/>
                          <a:gd name="connsiteY16" fmla="*/ 3483864 h 4455050"/>
                          <a:gd name="connsiteX17" fmla="*/ 1812333 w 3503973"/>
                          <a:gd name="connsiteY17" fmla="*/ 3566160 h 4455050"/>
                          <a:gd name="connsiteX18" fmla="*/ 1766613 w 3503973"/>
                          <a:gd name="connsiteY18" fmla="*/ 3712464 h 4455050"/>
                          <a:gd name="connsiteX19" fmla="*/ 1757469 w 3503973"/>
                          <a:gd name="connsiteY19" fmla="*/ 3785616 h 4455050"/>
                          <a:gd name="connsiteX20" fmla="*/ 1739181 w 3503973"/>
                          <a:gd name="connsiteY20" fmla="*/ 3831336 h 4455050"/>
                          <a:gd name="connsiteX21" fmla="*/ 1711749 w 3503973"/>
                          <a:gd name="connsiteY21" fmla="*/ 3913632 h 4455050"/>
                          <a:gd name="connsiteX22" fmla="*/ 1684317 w 3503973"/>
                          <a:gd name="connsiteY22" fmla="*/ 4078224 h 4455050"/>
                          <a:gd name="connsiteX23" fmla="*/ 1775757 w 3503973"/>
                          <a:gd name="connsiteY23" fmla="*/ 4297680 h 4455050"/>
                          <a:gd name="connsiteX24" fmla="*/ 1830621 w 3503973"/>
                          <a:gd name="connsiteY24" fmla="*/ 4306824 h 4455050"/>
                          <a:gd name="connsiteX25" fmla="*/ 1876341 w 3503973"/>
                          <a:gd name="connsiteY25" fmla="*/ 4325112 h 4455050"/>
                          <a:gd name="connsiteX26" fmla="*/ 1940349 w 3503973"/>
                          <a:gd name="connsiteY26" fmla="*/ 4334256 h 4455050"/>
                          <a:gd name="connsiteX27" fmla="*/ 2013501 w 3503973"/>
                          <a:gd name="connsiteY27" fmla="*/ 4352544 h 4455050"/>
                          <a:gd name="connsiteX28" fmla="*/ 2534709 w 3503973"/>
                          <a:gd name="connsiteY28" fmla="*/ 4343400 h 4455050"/>
                          <a:gd name="connsiteX29" fmla="*/ 2845605 w 3503973"/>
                          <a:gd name="connsiteY29" fmla="*/ 4361688 h 4455050"/>
                          <a:gd name="connsiteX30" fmla="*/ 3037629 w 3503973"/>
                          <a:gd name="connsiteY30" fmla="*/ 4407408 h 4455050"/>
                          <a:gd name="connsiteX31" fmla="*/ 3156501 w 3503973"/>
                          <a:gd name="connsiteY31" fmla="*/ 4434840 h 4455050"/>
                          <a:gd name="connsiteX32" fmla="*/ 3257085 w 3503973"/>
                          <a:gd name="connsiteY32" fmla="*/ 4453128 h 4455050"/>
                          <a:gd name="connsiteX33" fmla="*/ 3503973 w 3503973"/>
                          <a:gd name="connsiteY33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501437 w 3503973"/>
                          <a:gd name="connsiteY6" fmla="*/ 1124712 h 4455050"/>
                          <a:gd name="connsiteX7" fmla="*/ 1666029 w 3503973"/>
                          <a:gd name="connsiteY7" fmla="*/ 1161288 h 4455050"/>
                          <a:gd name="connsiteX8" fmla="*/ 1876341 w 3503973"/>
                          <a:gd name="connsiteY8" fmla="*/ 1234440 h 4455050"/>
                          <a:gd name="connsiteX9" fmla="*/ 1894629 w 3503973"/>
                          <a:gd name="connsiteY9" fmla="*/ 1719072 h 4455050"/>
                          <a:gd name="connsiteX10" fmla="*/ 1931205 w 3503973"/>
                          <a:gd name="connsiteY10" fmla="*/ 1865376 h 4455050"/>
                          <a:gd name="connsiteX11" fmla="*/ 1949493 w 3503973"/>
                          <a:gd name="connsiteY11" fmla="*/ 1956816 h 4455050"/>
                          <a:gd name="connsiteX12" fmla="*/ 1931205 w 3503973"/>
                          <a:gd name="connsiteY12" fmla="*/ 2295144 h 4455050"/>
                          <a:gd name="connsiteX13" fmla="*/ 1894629 w 3503973"/>
                          <a:gd name="connsiteY13" fmla="*/ 2761488 h 4455050"/>
                          <a:gd name="connsiteX14" fmla="*/ 1885485 w 3503973"/>
                          <a:gd name="connsiteY14" fmla="*/ 3255264 h 4455050"/>
                          <a:gd name="connsiteX15" fmla="*/ 1839765 w 3503973"/>
                          <a:gd name="connsiteY15" fmla="*/ 3483864 h 4455050"/>
                          <a:gd name="connsiteX16" fmla="*/ 1812333 w 3503973"/>
                          <a:gd name="connsiteY16" fmla="*/ 3566160 h 4455050"/>
                          <a:gd name="connsiteX17" fmla="*/ 1766613 w 3503973"/>
                          <a:gd name="connsiteY17" fmla="*/ 3712464 h 4455050"/>
                          <a:gd name="connsiteX18" fmla="*/ 1757469 w 3503973"/>
                          <a:gd name="connsiteY18" fmla="*/ 3785616 h 4455050"/>
                          <a:gd name="connsiteX19" fmla="*/ 1739181 w 3503973"/>
                          <a:gd name="connsiteY19" fmla="*/ 3831336 h 4455050"/>
                          <a:gd name="connsiteX20" fmla="*/ 1711749 w 3503973"/>
                          <a:gd name="connsiteY20" fmla="*/ 3913632 h 4455050"/>
                          <a:gd name="connsiteX21" fmla="*/ 1684317 w 3503973"/>
                          <a:gd name="connsiteY21" fmla="*/ 4078224 h 4455050"/>
                          <a:gd name="connsiteX22" fmla="*/ 1775757 w 3503973"/>
                          <a:gd name="connsiteY22" fmla="*/ 4297680 h 4455050"/>
                          <a:gd name="connsiteX23" fmla="*/ 1830621 w 3503973"/>
                          <a:gd name="connsiteY23" fmla="*/ 4306824 h 4455050"/>
                          <a:gd name="connsiteX24" fmla="*/ 1876341 w 3503973"/>
                          <a:gd name="connsiteY24" fmla="*/ 4325112 h 4455050"/>
                          <a:gd name="connsiteX25" fmla="*/ 1940349 w 3503973"/>
                          <a:gd name="connsiteY25" fmla="*/ 4334256 h 4455050"/>
                          <a:gd name="connsiteX26" fmla="*/ 2013501 w 3503973"/>
                          <a:gd name="connsiteY26" fmla="*/ 4352544 h 4455050"/>
                          <a:gd name="connsiteX27" fmla="*/ 2534709 w 3503973"/>
                          <a:gd name="connsiteY27" fmla="*/ 4343400 h 4455050"/>
                          <a:gd name="connsiteX28" fmla="*/ 2845605 w 3503973"/>
                          <a:gd name="connsiteY28" fmla="*/ 4361688 h 4455050"/>
                          <a:gd name="connsiteX29" fmla="*/ 3037629 w 3503973"/>
                          <a:gd name="connsiteY29" fmla="*/ 4407408 h 4455050"/>
                          <a:gd name="connsiteX30" fmla="*/ 3156501 w 3503973"/>
                          <a:gd name="connsiteY30" fmla="*/ 4434840 h 4455050"/>
                          <a:gd name="connsiteX31" fmla="*/ 3257085 w 3503973"/>
                          <a:gd name="connsiteY31" fmla="*/ 4453128 h 4455050"/>
                          <a:gd name="connsiteX32" fmla="*/ 3503973 w 3503973"/>
                          <a:gd name="connsiteY32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501437 w 3503973"/>
                          <a:gd name="connsiteY6" fmla="*/ 1124712 h 4455050"/>
                          <a:gd name="connsiteX7" fmla="*/ 1876341 w 3503973"/>
                          <a:gd name="connsiteY7" fmla="*/ 1234440 h 4455050"/>
                          <a:gd name="connsiteX8" fmla="*/ 1894629 w 3503973"/>
                          <a:gd name="connsiteY8" fmla="*/ 1719072 h 4455050"/>
                          <a:gd name="connsiteX9" fmla="*/ 1931205 w 3503973"/>
                          <a:gd name="connsiteY9" fmla="*/ 1865376 h 4455050"/>
                          <a:gd name="connsiteX10" fmla="*/ 1949493 w 3503973"/>
                          <a:gd name="connsiteY10" fmla="*/ 1956816 h 4455050"/>
                          <a:gd name="connsiteX11" fmla="*/ 1931205 w 3503973"/>
                          <a:gd name="connsiteY11" fmla="*/ 2295144 h 4455050"/>
                          <a:gd name="connsiteX12" fmla="*/ 1894629 w 3503973"/>
                          <a:gd name="connsiteY12" fmla="*/ 2761488 h 4455050"/>
                          <a:gd name="connsiteX13" fmla="*/ 1885485 w 3503973"/>
                          <a:gd name="connsiteY13" fmla="*/ 3255264 h 4455050"/>
                          <a:gd name="connsiteX14" fmla="*/ 1839765 w 3503973"/>
                          <a:gd name="connsiteY14" fmla="*/ 3483864 h 4455050"/>
                          <a:gd name="connsiteX15" fmla="*/ 1812333 w 3503973"/>
                          <a:gd name="connsiteY15" fmla="*/ 3566160 h 4455050"/>
                          <a:gd name="connsiteX16" fmla="*/ 1766613 w 3503973"/>
                          <a:gd name="connsiteY16" fmla="*/ 3712464 h 4455050"/>
                          <a:gd name="connsiteX17" fmla="*/ 1757469 w 3503973"/>
                          <a:gd name="connsiteY17" fmla="*/ 3785616 h 4455050"/>
                          <a:gd name="connsiteX18" fmla="*/ 1739181 w 3503973"/>
                          <a:gd name="connsiteY18" fmla="*/ 3831336 h 4455050"/>
                          <a:gd name="connsiteX19" fmla="*/ 1711749 w 3503973"/>
                          <a:gd name="connsiteY19" fmla="*/ 3913632 h 4455050"/>
                          <a:gd name="connsiteX20" fmla="*/ 1684317 w 3503973"/>
                          <a:gd name="connsiteY20" fmla="*/ 4078224 h 4455050"/>
                          <a:gd name="connsiteX21" fmla="*/ 1775757 w 3503973"/>
                          <a:gd name="connsiteY21" fmla="*/ 4297680 h 4455050"/>
                          <a:gd name="connsiteX22" fmla="*/ 1830621 w 3503973"/>
                          <a:gd name="connsiteY22" fmla="*/ 4306824 h 4455050"/>
                          <a:gd name="connsiteX23" fmla="*/ 1876341 w 3503973"/>
                          <a:gd name="connsiteY23" fmla="*/ 4325112 h 4455050"/>
                          <a:gd name="connsiteX24" fmla="*/ 1940349 w 3503973"/>
                          <a:gd name="connsiteY24" fmla="*/ 4334256 h 4455050"/>
                          <a:gd name="connsiteX25" fmla="*/ 2013501 w 3503973"/>
                          <a:gd name="connsiteY25" fmla="*/ 4352544 h 4455050"/>
                          <a:gd name="connsiteX26" fmla="*/ 2534709 w 3503973"/>
                          <a:gd name="connsiteY26" fmla="*/ 4343400 h 4455050"/>
                          <a:gd name="connsiteX27" fmla="*/ 2845605 w 3503973"/>
                          <a:gd name="connsiteY27" fmla="*/ 4361688 h 4455050"/>
                          <a:gd name="connsiteX28" fmla="*/ 3037629 w 3503973"/>
                          <a:gd name="connsiteY28" fmla="*/ 4407408 h 4455050"/>
                          <a:gd name="connsiteX29" fmla="*/ 3156501 w 3503973"/>
                          <a:gd name="connsiteY29" fmla="*/ 4434840 h 4455050"/>
                          <a:gd name="connsiteX30" fmla="*/ 3257085 w 3503973"/>
                          <a:gd name="connsiteY30" fmla="*/ 4453128 h 4455050"/>
                          <a:gd name="connsiteX31" fmla="*/ 3503973 w 3503973"/>
                          <a:gd name="connsiteY31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894629 w 3503973"/>
                          <a:gd name="connsiteY7" fmla="*/ 1719072 h 4455050"/>
                          <a:gd name="connsiteX8" fmla="*/ 1931205 w 3503973"/>
                          <a:gd name="connsiteY8" fmla="*/ 1865376 h 4455050"/>
                          <a:gd name="connsiteX9" fmla="*/ 1949493 w 3503973"/>
                          <a:gd name="connsiteY9" fmla="*/ 1956816 h 4455050"/>
                          <a:gd name="connsiteX10" fmla="*/ 1931205 w 3503973"/>
                          <a:gd name="connsiteY10" fmla="*/ 2295144 h 4455050"/>
                          <a:gd name="connsiteX11" fmla="*/ 1894629 w 3503973"/>
                          <a:gd name="connsiteY11" fmla="*/ 2761488 h 4455050"/>
                          <a:gd name="connsiteX12" fmla="*/ 1885485 w 3503973"/>
                          <a:gd name="connsiteY12" fmla="*/ 3255264 h 4455050"/>
                          <a:gd name="connsiteX13" fmla="*/ 1839765 w 3503973"/>
                          <a:gd name="connsiteY13" fmla="*/ 3483864 h 4455050"/>
                          <a:gd name="connsiteX14" fmla="*/ 1812333 w 3503973"/>
                          <a:gd name="connsiteY14" fmla="*/ 3566160 h 4455050"/>
                          <a:gd name="connsiteX15" fmla="*/ 1766613 w 3503973"/>
                          <a:gd name="connsiteY15" fmla="*/ 3712464 h 4455050"/>
                          <a:gd name="connsiteX16" fmla="*/ 1757469 w 3503973"/>
                          <a:gd name="connsiteY16" fmla="*/ 3785616 h 4455050"/>
                          <a:gd name="connsiteX17" fmla="*/ 1739181 w 3503973"/>
                          <a:gd name="connsiteY17" fmla="*/ 3831336 h 4455050"/>
                          <a:gd name="connsiteX18" fmla="*/ 1711749 w 3503973"/>
                          <a:gd name="connsiteY18" fmla="*/ 3913632 h 4455050"/>
                          <a:gd name="connsiteX19" fmla="*/ 1684317 w 3503973"/>
                          <a:gd name="connsiteY19" fmla="*/ 4078224 h 4455050"/>
                          <a:gd name="connsiteX20" fmla="*/ 1775757 w 3503973"/>
                          <a:gd name="connsiteY20" fmla="*/ 4297680 h 4455050"/>
                          <a:gd name="connsiteX21" fmla="*/ 1830621 w 3503973"/>
                          <a:gd name="connsiteY21" fmla="*/ 4306824 h 4455050"/>
                          <a:gd name="connsiteX22" fmla="*/ 1876341 w 3503973"/>
                          <a:gd name="connsiteY22" fmla="*/ 4325112 h 4455050"/>
                          <a:gd name="connsiteX23" fmla="*/ 1940349 w 3503973"/>
                          <a:gd name="connsiteY23" fmla="*/ 4334256 h 4455050"/>
                          <a:gd name="connsiteX24" fmla="*/ 2013501 w 3503973"/>
                          <a:gd name="connsiteY24" fmla="*/ 4352544 h 4455050"/>
                          <a:gd name="connsiteX25" fmla="*/ 2534709 w 3503973"/>
                          <a:gd name="connsiteY25" fmla="*/ 4343400 h 4455050"/>
                          <a:gd name="connsiteX26" fmla="*/ 2845605 w 3503973"/>
                          <a:gd name="connsiteY26" fmla="*/ 4361688 h 4455050"/>
                          <a:gd name="connsiteX27" fmla="*/ 3037629 w 3503973"/>
                          <a:gd name="connsiteY27" fmla="*/ 4407408 h 4455050"/>
                          <a:gd name="connsiteX28" fmla="*/ 3156501 w 3503973"/>
                          <a:gd name="connsiteY28" fmla="*/ 4434840 h 4455050"/>
                          <a:gd name="connsiteX29" fmla="*/ 3257085 w 3503973"/>
                          <a:gd name="connsiteY29" fmla="*/ 4453128 h 4455050"/>
                          <a:gd name="connsiteX30" fmla="*/ 3503973 w 3503973"/>
                          <a:gd name="connsiteY30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894629 w 3503973"/>
                          <a:gd name="connsiteY7" fmla="*/ 1719072 h 4455050"/>
                          <a:gd name="connsiteX8" fmla="*/ 1949493 w 3503973"/>
                          <a:gd name="connsiteY8" fmla="*/ 1956816 h 4455050"/>
                          <a:gd name="connsiteX9" fmla="*/ 1931205 w 3503973"/>
                          <a:gd name="connsiteY9" fmla="*/ 2295144 h 4455050"/>
                          <a:gd name="connsiteX10" fmla="*/ 1894629 w 3503973"/>
                          <a:gd name="connsiteY10" fmla="*/ 2761488 h 4455050"/>
                          <a:gd name="connsiteX11" fmla="*/ 1885485 w 3503973"/>
                          <a:gd name="connsiteY11" fmla="*/ 3255264 h 4455050"/>
                          <a:gd name="connsiteX12" fmla="*/ 1839765 w 3503973"/>
                          <a:gd name="connsiteY12" fmla="*/ 3483864 h 4455050"/>
                          <a:gd name="connsiteX13" fmla="*/ 1812333 w 3503973"/>
                          <a:gd name="connsiteY13" fmla="*/ 3566160 h 4455050"/>
                          <a:gd name="connsiteX14" fmla="*/ 1766613 w 3503973"/>
                          <a:gd name="connsiteY14" fmla="*/ 3712464 h 4455050"/>
                          <a:gd name="connsiteX15" fmla="*/ 1757469 w 3503973"/>
                          <a:gd name="connsiteY15" fmla="*/ 3785616 h 4455050"/>
                          <a:gd name="connsiteX16" fmla="*/ 1739181 w 3503973"/>
                          <a:gd name="connsiteY16" fmla="*/ 3831336 h 4455050"/>
                          <a:gd name="connsiteX17" fmla="*/ 1711749 w 3503973"/>
                          <a:gd name="connsiteY17" fmla="*/ 3913632 h 4455050"/>
                          <a:gd name="connsiteX18" fmla="*/ 1684317 w 3503973"/>
                          <a:gd name="connsiteY18" fmla="*/ 4078224 h 4455050"/>
                          <a:gd name="connsiteX19" fmla="*/ 1775757 w 3503973"/>
                          <a:gd name="connsiteY19" fmla="*/ 4297680 h 4455050"/>
                          <a:gd name="connsiteX20" fmla="*/ 1830621 w 3503973"/>
                          <a:gd name="connsiteY20" fmla="*/ 4306824 h 4455050"/>
                          <a:gd name="connsiteX21" fmla="*/ 1876341 w 3503973"/>
                          <a:gd name="connsiteY21" fmla="*/ 4325112 h 4455050"/>
                          <a:gd name="connsiteX22" fmla="*/ 1940349 w 3503973"/>
                          <a:gd name="connsiteY22" fmla="*/ 4334256 h 4455050"/>
                          <a:gd name="connsiteX23" fmla="*/ 2013501 w 3503973"/>
                          <a:gd name="connsiteY23" fmla="*/ 4352544 h 4455050"/>
                          <a:gd name="connsiteX24" fmla="*/ 2534709 w 3503973"/>
                          <a:gd name="connsiteY24" fmla="*/ 4343400 h 4455050"/>
                          <a:gd name="connsiteX25" fmla="*/ 2845605 w 3503973"/>
                          <a:gd name="connsiteY25" fmla="*/ 4361688 h 4455050"/>
                          <a:gd name="connsiteX26" fmla="*/ 3037629 w 3503973"/>
                          <a:gd name="connsiteY26" fmla="*/ 4407408 h 4455050"/>
                          <a:gd name="connsiteX27" fmla="*/ 3156501 w 3503973"/>
                          <a:gd name="connsiteY27" fmla="*/ 4434840 h 4455050"/>
                          <a:gd name="connsiteX28" fmla="*/ 3257085 w 3503973"/>
                          <a:gd name="connsiteY28" fmla="*/ 4453128 h 4455050"/>
                          <a:gd name="connsiteX29" fmla="*/ 3503973 w 3503973"/>
                          <a:gd name="connsiteY29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894629 w 3503973"/>
                          <a:gd name="connsiteY7" fmla="*/ 1719072 h 4455050"/>
                          <a:gd name="connsiteX8" fmla="*/ 1931205 w 3503973"/>
                          <a:gd name="connsiteY8" fmla="*/ 2295144 h 4455050"/>
                          <a:gd name="connsiteX9" fmla="*/ 1894629 w 3503973"/>
                          <a:gd name="connsiteY9" fmla="*/ 2761488 h 4455050"/>
                          <a:gd name="connsiteX10" fmla="*/ 1885485 w 3503973"/>
                          <a:gd name="connsiteY10" fmla="*/ 3255264 h 4455050"/>
                          <a:gd name="connsiteX11" fmla="*/ 1839765 w 3503973"/>
                          <a:gd name="connsiteY11" fmla="*/ 3483864 h 4455050"/>
                          <a:gd name="connsiteX12" fmla="*/ 1812333 w 3503973"/>
                          <a:gd name="connsiteY12" fmla="*/ 3566160 h 4455050"/>
                          <a:gd name="connsiteX13" fmla="*/ 1766613 w 3503973"/>
                          <a:gd name="connsiteY13" fmla="*/ 3712464 h 4455050"/>
                          <a:gd name="connsiteX14" fmla="*/ 1757469 w 3503973"/>
                          <a:gd name="connsiteY14" fmla="*/ 3785616 h 4455050"/>
                          <a:gd name="connsiteX15" fmla="*/ 1739181 w 3503973"/>
                          <a:gd name="connsiteY15" fmla="*/ 3831336 h 4455050"/>
                          <a:gd name="connsiteX16" fmla="*/ 1711749 w 3503973"/>
                          <a:gd name="connsiteY16" fmla="*/ 3913632 h 4455050"/>
                          <a:gd name="connsiteX17" fmla="*/ 1684317 w 3503973"/>
                          <a:gd name="connsiteY17" fmla="*/ 4078224 h 4455050"/>
                          <a:gd name="connsiteX18" fmla="*/ 1775757 w 3503973"/>
                          <a:gd name="connsiteY18" fmla="*/ 4297680 h 4455050"/>
                          <a:gd name="connsiteX19" fmla="*/ 1830621 w 3503973"/>
                          <a:gd name="connsiteY19" fmla="*/ 4306824 h 4455050"/>
                          <a:gd name="connsiteX20" fmla="*/ 1876341 w 3503973"/>
                          <a:gd name="connsiteY20" fmla="*/ 4325112 h 4455050"/>
                          <a:gd name="connsiteX21" fmla="*/ 1940349 w 3503973"/>
                          <a:gd name="connsiteY21" fmla="*/ 4334256 h 4455050"/>
                          <a:gd name="connsiteX22" fmla="*/ 2013501 w 3503973"/>
                          <a:gd name="connsiteY22" fmla="*/ 4352544 h 4455050"/>
                          <a:gd name="connsiteX23" fmla="*/ 2534709 w 3503973"/>
                          <a:gd name="connsiteY23" fmla="*/ 4343400 h 4455050"/>
                          <a:gd name="connsiteX24" fmla="*/ 2845605 w 3503973"/>
                          <a:gd name="connsiteY24" fmla="*/ 4361688 h 4455050"/>
                          <a:gd name="connsiteX25" fmla="*/ 3037629 w 3503973"/>
                          <a:gd name="connsiteY25" fmla="*/ 4407408 h 4455050"/>
                          <a:gd name="connsiteX26" fmla="*/ 3156501 w 3503973"/>
                          <a:gd name="connsiteY26" fmla="*/ 4434840 h 4455050"/>
                          <a:gd name="connsiteX27" fmla="*/ 3257085 w 3503973"/>
                          <a:gd name="connsiteY27" fmla="*/ 4453128 h 4455050"/>
                          <a:gd name="connsiteX28" fmla="*/ 3503973 w 3503973"/>
                          <a:gd name="connsiteY28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839765 w 3503973"/>
                          <a:gd name="connsiteY10" fmla="*/ 3483864 h 4455050"/>
                          <a:gd name="connsiteX11" fmla="*/ 1812333 w 3503973"/>
                          <a:gd name="connsiteY11" fmla="*/ 3566160 h 4455050"/>
                          <a:gd name="connsiteX12" fmla="*/ 1766613 w 3503973"/>
                          <a:gd name="connsiteY12" fmla="*/ 3712464 h 4455050"/>
                          <a:gd name="connsiteX13" fmla="*/ 1757469 w 3503973"/>
                          <a:gd name="connsiteY13" fmla="*/ 3785616 h 4455050"/>
                          <a:gd name="connsiteX14" fmla="*/ 1739181 w 3503973"/>
                          <a:gd name="connsiteY14" fmla="*/ 3831336 h 4455050"/>
                          <a:gd name="connsiteX15" fmla="*/ 1711749 w 3503973"/>
                          <a:gd name="connsiteY15" fmla="*/ 3913632 h 4455050"/>
                          <a:gd name="connsiteX16" fmla="*/ 1684317 w 3503973"/>
                          <a:gd name="connsiteY16" fmla="*/ 4078224 h 4455050"/>
                          <a:gd name="connsiteX17" fmla="*/ 1775757 w 3503973"/>
                          <a:gd name="connsiteY17" fmla="*/ 4297680 h 4455050"/>
                          <a:gd name="connsiteX18" fmla="*/ 1830621 w 3503973"/>
                          <a:gd name="connsiteY18" fmla="*/ 4306824 h 4455050"/>
                          <a:gd name="connsiteX19" fmla="*/ 1876341 w 3503973"/>
                          <a:gd name="connsiteY19" fmla="*/ 4325112 h 4455050"/>
                          <a:gd name="connsiteX20" fmla="*/ 1940349 w 3503973"/>
                          <a:gd name="connsiteY20" fmla="*/ 4334256 h 4455050"/>
                          <a:gd name="connsiteX21" fmla="*/ 2013501 w 3503973"/>
                          <a:gd name="connsiteY21" fmla="*/ 4352544 h 4455050"/>
                          <a:gd name="connsiteX22" fmla="*/ 2534709 w 3503973"/>
                          <a:gd name="connsiteY22" fmla="*/ 4343400 h 4455050"/>
                          <a:gd name="connsiteX23" fmla="*/ 2845605 w 3503973"/>
                          <a:gd name="connsiteY23" fmla="*/ 4361688 h 4455050"/>
                          <a:gd name="connsiteX24" fmla="*/ 3037629 w 3503973"/>
                          <a:gd name="connsiteY24" fmla="*/ 4407408 h 4455050"/>
                          <a:gd name="connsiteX25" fmla="*/ 3156501 w 3503973"/>
                          <a:gd name="connsiteY25" fmla="*/ 4434840 h 4455050"/>
                          <a:gd name="connsiteX26" fmla="*/ 3257085 w 3503973"/>
                          <a:gd name="connsiteY26" fmla="*/ 4453128 h 4455050"/>
                          <a:gd name="connsiteX27" fmla="*/ 3503973 w 3503973"/>
                          <a:gd name="connsiteY27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839765 w 3503973"/>
                          <a:gd name="connsiteY10" fmla="*/ 3483864 h 4455050"/>
                          <a:gd name="connsiteX11" fmla="*/ 1766613 w 3503973"/>
                          <a:gd name="connsiteY11" fmla="*/ 3712464 h 4455050"/>
                          <a:gd name="connsiteX12" fmla="*/ 1757469 w 3503973"/>
                          <a:gd name="connsiteY12" fmla="*/ 3785616 h 4455050"/>
                          <a:gd name="connsiteX13" fmla="*/ 1739181 w 3503973"/>
                          <a:gd name="connsiteY13" fmla="*/ 3831336 h 4455050"/>
                          <a:gd name="connsiteX14" fmla="*/ 1711749 w 3503973"/>
                          <a:gd name="connsiteY14" fmla="*/ 3913632 h 4455050"/>
                          <a:gd name="connsiteX15" fmla="*/ 1684317 w 3503973"/>
                          <a:gd name="connsiteY15" fmla="*/ 4078224 h 4455050"/>
                          <a:gd name="connsiteX16" fmla="*/ 1775757 w 3503973"/>
                          <a:gd name="connsiteY16" fmla="*/ 4297680 h 4455050"/>
                          <a:gd name="connsiteX17" fmla="*/ 1830621 w 3503973"/>
                          <a:gd name="connsiteY17" fmla="*/ 4306824 h 4455050"/>
                          <a:gd name="connsiteX18" fmla="*/ 1876341 w 3503973"/>
                          <a:gd name="connsiteY18" fmla="*/ 4325112 h 4455050"/>
                          <a:gd name="connsiteX19" fmla="*/ 1940349 w 3503973"/>
                          <a:gd name="connsiteY19" fmla="*/ 4334256 h 4455050"/>
                          <a:gd name="connsiteX20" fmla="*/ 2013501 w 3503973"/>
                          <a:gd name="connsiteY20" fmla="*/ 4352544 h 4455050"/>
                          <a:gd name="connsiteX21" fmla="*/ 2534709 w 3503973"/>
                          <a:gd name="connsiteY21" fmla="*/ 4343400 h 4455050"/>
                          <a:gd name="connsiteX22" fmla="*/ 2845605 w 3503973"/>
                          <a:gd name="connsiteY22" fmla="*/ 4361688 h 4455050"/>
                          <a:gd name="connsiteX23" fmla="*/ 3037629 w 3503973"/>
                          <a:gd name="connsiteY23" fmla="*/ 4407408 h 4455050"/>
                          <a:gd name="connsiteX24" fmla="*/ 3156501 w 3503973"/>
                          <a:gd name="connsiteY24" fmla="*/ 4434840 h 4455050"/>
                          <a:gd name="connsiteX25" fmla="*/ 3257085 w 3503973"/>
                          <a:gd name="connsiteY25" fmla="*/ 4453128 h 4455050"/>
                          <a:gd name="connsiteX26" fmla="*/ 3503973 w 3503973"/>
                          <a:gd name="connsiteY26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839765 w 3503973"/>
                          <a:gd name="connsiteY10" fmla="*/ 3483864 h 4455050"/>
                          <a:gd name="connsiteX11" fmla="*/ 1766613 w 3503973"/>
                          <a:gd name="connsiteY11" fmla="*/ 3712464 h 4455050"/>
                          <a:gd name="connsiteX12" fmla="*/ 1739181 w 3503973"/>
                          <a:gd name="connsiteY12" fmla="*/ 3831336 h 4455050"/>
                          <a:gd name="connsiteX13" fmla="*/ 1711749 w 3503973"/>
                          <a:gd name="connsiteY13" fmla="*/ 3913632 h 4455050"/>
                          <a:gd name="connsiteX14" fmla="*/ 1684317 w 3503973"/>
                          <a:gd name="connsiteY14" fmla="*/ 4078224 h 4455050"/>
                          <a:gd name="connsiteX15" fmla="*/ 1775757 w 3503973"/>
                          <a:gd name="connsiteY15" fmla="*/ 4297680 h 4455050"/>
                          <a:gd name="connsiteX16" fmla="*/ 1830621 w 3503973"/>
                          <a:gd name="connsiteY16" fmla="*/ 4306824 h 4455050"/>
                          <a:gd name="connsiteX17" fmla="*/ 1876341 w 3503973"/>
                          <a:gd name="connsiteY17" fmla="*/ 4325112 h 4455050"/>
                          <a:gd name="connsiteX18" fmla="*/ 1940349 w 3503973"/>
                          <a:gd name="connsiteY18" fmla="*/ 4334256 h 4455050"/>
                          <a:gd name="connsiteX19" fmla="*/ 2013501 w 3503973"/>
                          <a:gd name="connsiteY19" fmla="*/ 4352544 h 4455050"/>
                          <a:gd name="connsiteX20" fmla="*/ 2534709 w 3503973"/>
                          <a:gd name="connsiteY20" fmla="*/ 4343400 h 4455050"/>
                          <a:gd name="connsiteX21" fmla="*/ 2845605 w 3503973"/>
                          <a:gd name="connsiteY21" fmla="*/ 4361688 h 4455050"/>
                          <a:gd name="connsiteX22" fmla="*/ 3037629 w 3503973"/>
                          <a:gd name="connsiteY22" fmla="*/ 4407408 h 4455050"/>
                          <a:gd name="connsiteX23" fmla="*/ 3156501 w 3503973"/>
                          <a:gd name="connsiteY23" fmla="*/ 4434840 h 4455050"/>
                          <a:gd name="connsiteX24" fmla="*/ 3257085 w 3503973"/>
                          <a:gd name="connsiteY24" fmla="*/ 4453128 h 4455050"/>
                          <a:gd name="connsiteX25" fmla="*/ 3503973 w 3503973"/>
                          <a:gd name="connsiteY25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839765 w 3503973"/>
                          <a:gd name="connsiteY10" fmla="*/ 3483864 h 4455050"/>
                          <a:gd name="connsiteX11" fmla="*/ 1766613 w 3503973"/>
                          <a:gd name="connsiteY11" fmla="*/ 3712464 h 4455050"/>
                          <a:gd name="connsiteX12" fmla="*/ 1711749 w 3503973"/>
                          <a:gd name="connsiteY12" fmla="*/ 3913632 h 4455050"/>
                          <a:gd name="connsiteX13" fmla="*/ 1684317 w 3503973"/>
                          <a:gd name="connsiteY13" fmla="*/ 4078224 h 4455050"/>
                          <a:gd name="connsiteX14" fmla="*/ 1775757 w 3503973"/>
                          <a:gd name="connsiteY14" fmla="*/ 4297680 h 4455050"/>
                          <a:gd name="connsiteX15" fmla="*/ 1830621 w 3503973"/>
                          <a:gd name="connsiteY15" fmla="*/ 4306824 h 4455050"/>
                          <a:gd name="connsiteX16" fmla="*/ 1876341 w 3503973"/>
                          <a:gd name="connsiteY16" fmla="*/ 4325112 h 4455050"/>
                          <a:gd name="connsiteX17" fmla="*/ 1940349 w 3503973"/>
                          <a:gd name="connsiteY17" fmla="*/ 4334256 h 4455050"/>
                          <a:gd name="connsiteX18" fmla="*/ 2013501 w 3503973"/>
                          <a:gd name="connsiteY18" fmla="*/ 4352544 h 4455050"/>
                          <a:gd name="connsiteX19" fmla="*/ 2534709 w 3503973"/>
                          <a:gd name="connsiteY19" fmla="*/ 4343400 h 4455050"/>
                          <a:gd name="connsiteX20" fmla="*/ 2845605 w 3503973"/>
                          <a:gd name="connsiteY20" fmla="*/ 4361688 h 4455050"/>
                          <a:gd name="connsiteX21" fmla="*/ 3037629 w 3503973"/>
                          <a:gd name="connsiteY21" fmla="*/ 4407408 h 4455050"/>
                          <a:gd name="connsiteX22" fmla="*/ 3156501 w 3503973"/>
                          <a:gd name="connsiteY22" fmla="*/ 4434840 h 4455050"/>
                          <a:gd name="connsiteX23" fmla="*/ 3257085 w 3503973"/>
                          <a:gd name="connsiteY23" fmla="*/ 4453128 h 4455050"/>
                          <a:gd name="connsiteX24" fmla="*/ 3503973 w 3503973"/>
                          <a:gd name="connsiteY24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839765 w 3503973"/>
                          <a:gd name="connsiteY10" fmla="*/ 3483864 h 4455050"/>
                          <a:gd name="connsiteX11" fmla="*/ 1766613 w 3503973"/>
                          <a:gd name="connsiteY11" fmla="*/ 3712464 h 4455050"/>
                          <a:gd name="connsiteX12" fmla="*/ 1684317 w 3503973"/>
                          <a:gd name="connsiteY12" fmla="*/ 4078224 h 4455050"/>
                          <a:gd name="connsiteX13" fmla="*/ 1775757 w 3503973"/>
                          <a:gd name="connsiteY13" fmla="*/ 4297680 h 4455050"/>
                          <a:gd name="connsiteX14" fmla="*/ 1830621 w 3503973"/>
                          <a:gd name="connsiteY14" fmla="*/ 4306824 h 4455050"/>
                          <a:gd name="connsiteX15" fmla="*/ 1876341 w 3503973"/>
                          <a:gd name="connsiteY15" fmla="*/ 4325112 h 4455050"/>
                          <a:gd name="connsiteX16" fmla="*/ 1940349 w 3503973"/>
                          <a:gd name="connsiteY16" fmla="*/ 4334256 h 4455050"/>
                          <a:gd name="connsiteX17" fmla="*/ 2013501 w 3503973"/>
                          <a:gd name="connsiteY17" fmla="*/ 4352544 h 4455050"/>
                          <a:gd name="connsiteX18" fmla="*/ 2534709 w 3503973"/>
                          <a:gd name="connsiteY18" fmla="*/ 4343400 h 4455050"/>
                          <a:gd name="connsiteX19" fmla="*/ 2845605 w 3503973"/>
                          <a:gd name="connsiteY19" fmla="*/ 4361688 h 4455050"/>
                          <a:gd name="connsiteX20" fmla="*/ 3037629 w 3503973"/>
                          <a:gd name="connsiteY20" fmla="*/ 4407408 h 4455050"/>
                          <a:gd name="connsiteX21" fmla="*/ 3156501 w 3503973"/>
                          <a:gd name="connsiteY21" fmla="*/ 4434840 h 4455050"/>
                          <a:gd name="connsiteX22" fmla="*/ 3257085 w 3503973"/>
                          <a:gd name="connsiteY22" fmla="*/ 4453128 h 4455050"/>
                          <a:gd name="connsiteX23" fmla="*/ 3503973 w 3503973"/>
                          <a:gd name="connsiteY23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766613 w 3503973"/>
                          <a:gd name="connsiteY10" fmla="*/ 3712464 h 4455050"/>
                          <a:gd name="connsiteX11" fmla="*/ 1684317 w 3503973"/>
                          <a:gd name="connsiteY11" fmla="*/ 4078224 h 4455050"/>
                          <a:gd name="connsiteX12" fmla="*/ 1775757 w 3503973"/>
                          <a:gd name="connsiteY12" fmla="*/ 4297680 h 4455050"/>
                          <a:gd name="connsiteX13" fmla="*/ 1830621 w 3503973"/>
                          <a:gd name="connsiteY13" fmla="*/ 4306824 h 4455050"/>
                          <a:gd name="connsiteX14" fmla="*/ 1876341 w 3503973"/>
                          <a:gd name="connsiteY14" fmla="*/ 4325112 h 4455050"/>
                          <a:gd name="connsiteX15" fmla="*/ 1940349 w 3503973"/>
                          <a:gd name="connsiteY15" fmla="*/ 4334256 h 4455050"/>
                          <a:gd name="connsiteX16" fmla="*/ 2013501 w 3503973"/>
                          <a:gd name="connsiteY16" fmla="*/ 4352544 h 4455050"/>
                          <a:gd name="connsiteX17" fmla="*/ 2534709 w 3503973"/>
                          <a:gd name="connsiteY17" fmla="*/ 4343400 h 4455050"/>
                          <a:gd name="connsiteX18" fmla="*/ 2845605 w 3503973"/>
                          <a:gd name="connsiteY18" fmla="*/ 4361688 h 4455050"/>
                          <a:gd name="connsiteX19" fmla="*/ 3037629 w 3503973"/>
                          <a:gd name="connsiteY19" fmla="*/ 4407408 h 4455050"/>
                          <a:gd name="connsiteX20" fmla="*/ 3156501 w 3503973"/>
                          <a:gd name="connsiteY20" fmla="*/ 4434840 h 4455050"/>
                          <a:gd name="connsiteX21" fmla="*/ 3257085 w 3503973"/>
                          <a:gd name="connsiteY21" fmla="*/ 4453128 h 4455050"/>
                          <a:gd name="connsiteX22" fmla="*/ 3503973 w 3503973"/>
                          <a:gd name="connsiteY22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684317 w 3503973"/>
                          <a:gd name="connsiteY10" fmla="*/ 4078224 h 4455050"/>
                          <a:gd name="connsiteX11" fmla="*/ 1775757 w 3503973"/>
                          <a:gd name="connsiteY11" fmla="*/ 4297680 h 4455050"/>
                          <a:gd name="connsiteX12" fmla="*/ 1830621 w 3503973"/>
                          <a:gd name="connsiteY12" fmla="*/ 4306824 h 4455050"/>
                          <a:gd name="connsiteX13" fmla="*/ 1876341 w 3503973"/>
                          <a:gd name="connsiteY13" fmla="*/ 4325112 h 4455050"/>
                          <a:gd name="connsiteX14" fmla="*/ 1940349 w 3503973"/>
                          <a:gd name="connsiteY14" fmla="*/ 4334256 h 4455050"/>
                          <a:gd name="connsiteX15" fmla="*/ 2013501 w 3503973"/>
                          <a:gd name="connsiteY15" fmla="*/ 4352544 h 4455050"/>
                          <a:gd name="connsiteX16" fmla="*/ 2534709 w 3503973"/>
                          <a:gd name="connsiteY16" fmla="*/ 4343400 h 4455050"/>
                          <a:gd name="connsiteX17" fmla="*/ 2845605 w 3503973"/>
                          <a:gd name="connsiteY17" fmla="*/ 4361688 h 4455050"/>
                          <a:gd name="connsiteX18" fmla="*/ 3037629 w 3503973"/>
                          <a:gd name="connsiteY18" fmla="*/ 4407408 h 4455050"/>
                          <a:gd name="connsiteX19" fmla="*/ 3156501 w 3503973"/>
                          <a:gd name="connsiteY19" fmla="*/ 4434840 h 4455050"/>
                          <a:gd name="connsiteX20" fmla="*/ 3257085 w 3503973"/>
                          <a:gd name="connsiteY20" fmla="*/ 4453128 h 4455050"/>
                          <a:gd name="connsiteX21" fmla="*/ 3503973 w 3503973"/>
                          <a:gd name="connsiteY21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775757 w 3503973"/>
                          <a:gd name="connsiteY10" fmla="*/ 4297680 h 4455050"/>
                          <a:gd name="connsiteX11" fmla="*/ 1830621 w 3503973"/>
                          <a:gd name="connsiteY11" fmla="*/ 4306824 h 4455050"/>
                          <a:gd name="connsiteX12" fmla="*/ 1876341 w 3503973"/>
                          <a:gd name="connsiteY12" fmla="*/ 4325112 h 4455050"/>
                          <a:gd name="connsiteX13" fmla="*/ 1940349 w 3503973"/>
                          <a:gd name="connsiteY13" fmla="*/ 4334256 h 4455050"/>
                          <a:gd name="connsiteX14" fmla="*/ 2013501 w 3503973"/>
                          <a:gd name="connsiteY14" fmla="*/ 4352544 h 4455050"/>
                          <a:gd name="connsiteX15" fmla="*/ 2534709 w 3503973"/>
                          <a:gd name="connsiteY15" fmla="*/ 4343400 h 4455050"/>
                          <a:gd name="connsiteX16" fmla="*/ 2845605 w 3503973"/>
                          <a:gd name="connsiteY16" fmla="*/ 4361688 h 4455050"/>
                          <a:gd name="connsiteX17" fmla="*/ 3037629 w 3503973"/>
                          <a:gd name="connsiteY17" fmla="*/ 4407408 h 4455050"/>
                          <a:gd name="connsiteX18" fmla="*/ 3156501 w 3503973"/>
                          <a:gd name="connsiteY18" fmla="*/ 4434840 h 4455050"/>
                          <a:gd name="connsiteX19" fmla="*/ 3257085 w 3503973"/>
                          <a:gd name="connsiteY19" fmla="*/ 4453128 h 4455050"/>
                          <a:gd name="connsiteX20" fmla="*/ 3503973 w 3503973"/>
                          <a:gd name="connsiteY20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775757 w 3503973"/>
                          <a:gd name="connsiteY10" fmla="*/ 4297680 h 4455050"/>
                          <a:gd name="connsiteX11" fmla="*/ 1830621 w 3503973"/>
                          <a:gd name="connsiteY11" fmla="*/ 4306824 h 4455050"/>
                          <a:gd name="connsiteX12" fmla="*/ 1876341 w 3503973"/>
                          <a:gd name="connsiteY12" fmla="*/ 4325112 h 4455050"/>
                          <a:gd name="connsiteX13" fmla="*/ 2013501 w 3503973"/>
                          <a:gd name="connsiteY13" fmla="*/ 4352544 h 4455050"/>
                          <a:gd name="connsiteX14" fmla="*/ 2534709 w 3503973"/>
                          <a:gd name="connsiteY14" fmla="*/ 4343400 h 4455050"/>
                          <a:gd name="connsiteX15" fmla="*/ 2845605 w 3503973"/>
                          <a:gd name="connsiteY15" fmla="*/ 4361688 h 4455050"/>
                          <a:gd name="connsiteX16" fmla="*/ 3037629 w 3503973"/>
                          <a:gd name="connsiteY16" fmla="*/ 4407408 h 4455050"/>
                          <a:gd name="connsiteX17" fmla="*/ 3156501 w 3503973"/>
                          <a:gd name="connsiteY17" fmla="*/ 4434840 h 4455050"/>
                          <a:gd name="connsiteX18" fmla="*/ 3257085 w 3503973"/>
                          <a:gd name="connsiteY18" fmla="*/ 4453128 h 4455050"/>
                          <a:gd name="connsiteX19" fmla="*/ 3503973 w 3503973"/>
                          <a:gd name="connsiteY19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775757 w 3503973"/>
                          <a:gd name="connsiteY10" fmla="*/ 4297680 h 4455050"/>
                          <a:gd name="connsiteX11" fmla="*/ 1830621 w 3503973"/>
                          <a:gd name="connsiteY11" fmla="*/ 4306824 h 4455050"/>
                          <a:gd name="connsiteX12" fmla="*/ 2013501 w 3503973"/>
                          <a:gd name="connsiteY12" fmla="*/ 4352544 h 4455050"/>
                          <a:gd name="connsiteX13" fmla="*/ 2534709 w 3503973"/>
                          <a:gd name="connsiteY13" fmla="*/ 4343400 h 4455050"/>
                          <a:gd name="connsiteX14" fmla="*/ 2845605 w 3503973"/>
                          <a:gd name="connsiteY14" fmla="*/ 4361688 h 4455050"/>
                          <a:gd name="connsiteX15" fmla="*/ 3037629 w 3503973"/>
                          <a:gd name="connsiteY15" fmla="*/ 4407408 h 4455050"/>
                          <a:gd name="connsiteX16" fmla="*/ 3156501 w 3503973"/>
                          <a:gd name="connsiteY16" fmla="*/ 4434840 h 4455050"/>
                          <a:gd name="connsiteX17" fmla="*/ 3257085 w 3503973"/>
                          <a:gd name="connsiteY17" fmla="*/ 4453128 h 4455050"/>
                          <a:gd name="connsiteX18" fmla="*/ 3503973 w 3503973"/>
                          <a:gd name="connsiteY18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775757 w 3503973"/>
                          <a:gd name="connsiteY10" fmla="*/ 4297680 h 4455050"/>
                          <a:gd name="connsiteX11" fmla="*/ 2013501 w 3503973"/>
                          <a:gd name="connsiteY11" fmla="*/ 4352544 h 4455050"/>
                          <a:gd name="connsiteX12" fmla="*/ 2534709 w 3503973"/>
                          <a:gd name="connsiteY12" fmla="*/ 4343400 h 4455050"/>
                          <a:gd name="connsiteX13" fmla="*/ 2845605 w 3503973"/>
                          <a:gd name="connsiteY13" fmla="*/ 4361688 h 4455050"/>
                          <a:gd name="connsiteX14" fmla="*/ 3037629 w 3503973"/>
                          <a:gd name="connsiteY14" fmla="*/ 4407408 h 4455050"/>
                          <a:gd name="connsiteX15" fmla="*/ 3156501 w 3503973"/>
                          <a:gd name="connsiteY15" fmla="*/ 4434840 h 4455050"/>
                          <a:gd name="connsiteX16" fmla="*/ 3257085 w 3503973"/>
                          <a:gd name="connsiteY16" fmla="*/ 4453128 h 4455050"/>
                          <a:gd name="connsiteX17" fmla="*/ 3503973 w 3503973"/>
                          <a:gd name="connsiteY17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775757 w 3503973"/>
                          <a:gd name="connsiteY10" fmla="*/ 4297680 h 4455050"/>
                          <a:gd name="connsiteX11" fmla="*/ 2013501 w 3503973"/>
                          <a:gd name="connsiteY11" fmla="*/ 4352544 h 4455050"/>
                          <a:gd name="connsiteX12" fmla="*/ 2845605 w 3503973"/>
                          <a:gd name="connsiteY12" fmla="*/ 4361688 h 4455050"/>
                          <a:gd name="connsiteX13" fmla="*/ 3037629 w 3503973"/>
                          <a:gd name="connsiteY13" fmla="*/ 4407408 h 4455050"/>
                          <a:gd name="connsiteX14" fmla="*/ 3156501 w 3503973"/>
                          <a:gd name="connsiteY14" fmla="*/ 4434840 h 4455050"/>
                          <a:gd name="connsiteX15" fmla="*/ 3257085 w 3503973"/>
                          <a:gd name="connsiteY15" fmla="*/ 4453128 h 4455050"/>
                          <a:gd name="connsiteX16" fmla="*/ 3503973 w 3503973"/>
                          <a:gd name="connsiteY16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775757 w 3503973"/>
                          <a:gd name="connsiteY10" fmla="*/ 4297680 h 4455050"/>
                          <a:gd name="connsiteX11" fmla="*/ 2013501 w 3503973"/>
                          <a:gd name="connsiteY11" fmla="*/ 4352544 h 4455050"/>
                          <a:gd name="connsiteX12" fmla="*/ 3037629 w 3503973"/>
                          <a:gd name="connsiteY12" fmla="*/ 4407408 h 4455050"/>
                          <a:gd name="connsiteX13" fmla="*/ 3156501 w 3503973"/>
                          <a:gd name="connsiteY13" fmla="*/ 4434840 h 4455050"/>
                          <a:gd name="connsiteX14" fmla="*/ 3257085 w 3503973"/>
                          <a:gd name="connsiteY14" fmla="*/ 4453128 h 4455050"/>
                          <a:gd name="connsiteX15" fmla="*/ 3503973 w 3503973"/>
                          <a:gd name="connsiteY15" fmla="*/ 4453128 h 4455050"/>
                          <a:gd name="connsiteX0" fmla="*/ 10965 w 3503973"/>
                          <a:gd name="connsiteY0" fmla="*/ 0 h 4455050"/>
                          <a:gd name="connsiteX1" fmla="*/ 38397 w 3503973"/>
                          <a:gd name="connsiteY1" fmla="*/ 210312 h 4455050"/>
                          <a:gd name="connsiteX2" fmla="*/ 56685 w 3503973"/>
                          <a:gd name="connsiteY2" fmla="*/ 649224 h 4455050"/>
                          <a:gd name="connsiteX3" fmla="*/ 38397 w 3503973"/>
                          <a:gd name="connsiteY3" fmla="*/ 1088136 h 4455050"/>
                          <a:gd name="connsiteX4" fmla="*/ 632757 w 3503973"/>
                          <a:gd name="connsiteY4" fmla="*/ 1115568 h 4455050"/>
                          <a:gd name="connsiteX5" fmla="*/ 1144821 w 3503973"/>
                          <a:gd name="connsiteY5" fmla="*/ 1115568 h 4455050"/>
                          <a:gd name="connsiteX6" fmla="*/ 1876341 w 3503973"/>
                          <a:gd name="connsiteY6" fmla="*/ 1234440 h 4455050"/>
                          <a:gd name="connsiteX7" fmla="*/ 1931205 w 3503973"/>
                          <a:gd name="connsiteY7" fmla="*/ 2295144 h 4455050"/>
                          <a:gd name="connsiteX8" fmla="*/ 1894629 w 3503973"/>
                          <a:gd name="connsiteY8" fmla="*/ 2761488 h 4455050"/>
                          <a:gd name="connsiteX9" fmla="*/ 1885485 w 3503973"/>
                          <a:gd name="connsiteY9" fmla="*/ 3255264 h 4455050"/>
                          <a:gd name="connsiteX10" fmla="*/ 1775757 w 3503973"/>
                          <a:gd name="connsiteY10" fmla="*/ 4297680 h 4455050"/>
                          <a:gd name="connsiteX11" fmla="*/ 2013501 w 3503973"/>
                          <a:gd name="connsiteY11" fmla="*/ 4352544 h 4455050"/>
                          <a:gd name="connsiteX12" fmla="*/ 3037629 w 3503973"/>
                          <a:gd name="connsiteY12" fmla="*/ 4407408 h 4455050"/>
                          <a:gd name="connsiteX13" fmla="*/ 3257085 w 3503973"/>
                          <a:gd name="connsiteY13" fmla="*/ 4453128 h 4455050"/>
                          <a:gd name="connsiteX14" fmla="*/ 3503973 w 3503973"/>
                          <a:gd name="connsiteY14" fmla="*/ 4453128 h 4455050"/>
                          <a:gd name="connsiteX0" fmla="*/ 10965 w 3503973"/>
                          <a:gd name="connsiteY0" fmla="*/ 0 h 4453128"/>
                          <a:gd name="connsiteX1" fmla="*/ 38397 w 3503973"/>
                          <a:gd name="connsiteY1" fmla="*/ 210312 h 4453128"/>
                          <a:gd name="connsiteX2" fmla="*/ 56685 w 3503973"/>
                          <a:gd name="connsiteY2" fmla="*/ 649224 h 4453128"/>
                          <a:gd name="connsiteX3" fmla="*/ 38397 w 3503973"/>
                          <a:gd name="connsiteY3" fmla="*/ 1088136 h 4453128"/>
                          <a:gd name="connsiteX4" fmla="*/ 632757 w 3503973"/>
                          <a:gd name="connsiteY4" fmla="*/ 1115568 h 4453128"/>
                          <a:gd name="connsiteX5" fmla="*/ 1144821 w 3503973"/>
                          <a:gd name="connsiteY5" fmla="*/ 1115568 h 4453128"/>
                          <a:gd name="connsiteX6" fmla="*/ 1876341 w 3503973"/>
                          <a:gd name="connsiteY6" fmla="*/ 1234440 h 4453128"/>
                          <a:gd name="connsiteX7" fmla="*/ 1931205 w 3503973"/>
                          <a:gd name="connsiteY7" fmla="*/ 2295144 h 4453128"/>
                          <a:gd name="connsiteX8" fmla="*/ 1894629 w 3503973"/>
                          <a:gd name="connsiteY8" fmla="*/ 2761488 h 4453128"/>
                          <a:gd name="connsiteX9" fmla="*/ 1885485 w 3503973"/>
                          <a:gd name="connsiteY9" fmla="*/ 3255264 h 4453128"/>
                          <a:gd name="connsiteX10" fmla="*/ 1775757 w 3503973"/>
                          <a:gd name="connsiteY10" fmla="*/ 4297680 h 4453128"/>
                          <a:gd name="connsiteX11" fmla="*/ 2013501 w 3503973"/>
                          <a:gd name="connsiteY11" fmla="*/ 4352544 h 4453128"/>
                          <a:gd name="connsiteX12" fmla="*/ 3037629 w 3503973"/>
                          <a:gd name="connsiteY12" fmla="*/ 4407408 h 4453128"/>
                          <a:gd name="connsiteX13" fmla="*/ 3503973 w 3503973"/>
                          <a:gd name="connsiteY13" fmla="*/ 4453128 h 4453128"/>
                          <a:gd name="connsiteX0" fmla="*/ 10965 w 3326993"/>
                          <a:gd name="connsiteY0" fmla="*/ 0 h 4413799"/>
                          <a:gd name="connsiteX1" fmla="*/ 38397 w 3326993"/>
                          <a:gd name="connsiteY1" fmla="*/ 210312 h 4413799"/>
                          <a:gd name="connsiteX2" fmla="*/ 56685 w 3326993"/>
                          <a:gd name="connsiteY2" fmla="*/ 649224 h 4413799"/>
                          <a:gd name="connsiteX3" fmla="*/ 38397 w 3326993"/>
                          <a:gd name="connsiteY3" fmla="*/ 1088136 h 4413799"/>
                          <a:gd name="connsiteX4" fmla="*/ 632757 w 3326993"/>
                          <a:gd name="connsiteY4" fmla="*/ 1115568 h 4413799"/>
                          <a:gd name="connsiteX5" fmla="*/ 1144821 w 3326993"/>
                          <a:gd name="connsiteY5" fmla="*/ 1115568 h 4413799"/>
                          <a:gd name="connsiteX6" fmla="*/ 1876341 w 3326993"/>
                          <a:gd name="connsiteY6" fmla="*/ 1234440 h 4413799"/>
                          <a:gd name="connsiteX7" fmla="*/ 1931205 w 3326993"/>
                          <a:gd name="connsiteY7" fmla="*/ 2295144 h 4413799"/>
                          <a:gd name="connsiteX8" fmla="*/ 1894629 w 3326993"/>
                          <a:gd name="connsiteY8" fmla="*/ 2761488 h 4413799"/>
                          <a:gd name="connsiteX9" fmla="*/ 1885485 w 3326993"/>
                          <a:gd name="connsiteY9" fmla="*/ 3255264 h 4413799"/>
                          <a:gd name="connsiteX10" fmla="*/ 1775757 w 3326993"/>
                          <a:gd name="connsiteY10" fmla="*/ 4297680 h 4413799"/>
                          <a:gd name="connsiteX11" fmla="*/ 2013501 w 3326993"/>
                          <a:gd name="connsiteY11" fmla="*/ 4352544 h 4413799"/>
                          <a:gd name="connsiteX12" fmla="*/ 3037629 w 3326993"/>
                          <a:gd name="connsiteY12" fmla="*/ 4407408 h 4413799"/>
                          <a:gd name="connsiteX13" fmla="*/ 3326993 w 3326993"/>
                          <a:gd name="connsiteY13" fmla="*/ 4413799 h 4413799"/>
                          <a:gd name="connsiteX0" fmla="*/ 10965 w 3326993"/>
                          <a:gd name="connsiteY0" fmla="*/ 0 h 4413799"/>
                          <a:gd name="connsiteX1" fmla="*/ 38397 w 3326993"/>
                          <a:gd name="connsiteY1" fmla="*/ 210312 h 4413799"/>
                          <a:gd name="connsiteX2" fmla="*/ 56685 w 3326993"/>
                          <a:gd name="connsiteY2" fmla="*/ 649224 h 4413799"/>
                          <a:gd name="connsiteX3" fmla="*/ 38397 w 3326993"/>
                          <a:gd name="connsiteY3" fmla="*/ 1088136 h 4413799"/>
                          <a:gd name="connsiteX4" fmla="*/ 632757 w 3326993"/>
                          <a:gd name="connsiteY4" fmla="*/ 1115568 h 4413799"/>
                          <a:gd name="connsiteX5" fmla="*/ 1144821 w 3326993"/>
                          <a:gd name="connsiteY5" fmla="*/ 1115568 h 4413799"/>
                          <a:gd name="connsiteX6" fmla="*/ 1876341 w 3326993"/>
                          <a:gd name="connsiteY6" fmla="*/ 1234440 h 4413799"/>
                          <a:gd name="connsiteX7" fmla="*/ 1931205 w 3326993"/>
                          <a:gd name="connsiteY7" fmla="*/ 2295144 h 4413799"/>
                          <a:gd name="connsiteX8" fmla="*/ 1894629 w 3326993"/>
                          <a:gd name="connsiteY8" fmla="*/ 2761488 h 4413799"/>
                          <a:gd name="connsiteX9" fmla="*/ 1885485 w 3326993"/>
                          <a:gd name="connsiteY9" fmla="*/ 3255264 h 4413799"/>
                          <a:gd name="connsiteX10" fmla="*/ 1775757 w 3326993"/>
                          <a:gd name="connsiteY10" fmla="*/ 4297680 h 4413799"/>
                          <a:gd name="connsiteX11" fmla="*/ 2013501 w 3326993"/>
                          <a:gd name="connsiteY11" fmla="*/ 4352544 h 4413799"/>
                          <a:gd name="connsiteX12" fmla="*/ 3326993 w 3326993"/>
                          <a:gd name="connsiteY12" fmla="*/ 4413799 h 4413799"/>
                          <a:gd name="connsiteX0" fmla="*/ 10965 w 3326993"/>
                          <a:gd name="connsiteY0" fmla="*/ 0 h 4413799"/>
                          <a:gd name="connsiteX1" fmla="*/ 38397 w 3326993"/>
                          <a:gd name="connsiteY1" fmla="*/ 210312 h 4413799"/>
                          <a:gd name="connsiteX2" fmla="*/ 56685 w 3326993"/>
                          <a:gd name="connsiteY2" fmla="*/ 649224 h 4413799"/>
                          <a:gd name="connsiteX3" fmla="*/ 38397 w 3326993"/>
                          <a:gd name="connsiteY3" fmla="*/ 1088136 h 4413799"/>
                          <a:gd name="connsiteX4" fmla="*/ 632757 w 3326993"/>
                          <a:gd name="connsiteY4" fmla="*/ 1115568 h 4413799"/>
                          <a:gd name="connsiteX5" fmla="*/ 1144821 w 3326993"/>
                          <a:gd name="connsiteY5" fmla="*/ 1115568 h 4413799"/>
                          <a:gd name="connsiteX6" fmla="*/ 1876341 w 3326993"/>
                          <a:gd name="connsiteY6" fmla="*/ 1234440 h 4413799"/>
                          <a:gd name="connsiteX7" fmla="*/ 1931205 w 3326993"/>
                          <a:gd name="connsiteY7" fmla="*/ 2295144 h 4413799"/>
                          <a:gd name="connsiteX8" fmla="*/ 1885485 w 3326993"/>
                          <a:gd name="connsiteY8" fmla="*/ 3255264 h 4413799"/>
                          <a:gd name="connsiteX9" fmla="*/ 1775757 w 3326993"/>
                          <a:gd name="connsiteY9" fmla="*/ 4297680 h 4413799"/>
                          <a:gd name="connsiteX10" fmla="*/ 2013501 w 3326993"/>
                          <a:gd name="connsiteY10" fmla="*/ 4352544 h 4413799"/>
                          <a:gd name="connsiteX11" fmla="*/ 3326993 w 3326993"/>
                          <a:gd name="connsiteY11" fmla="*/ 4413799 h 4413799"/>
                          <a:gd name="connsiteX0" fmla="*/ 10965 w 3326993"/>
                          <a:gd name="connsiteY0" fmla="*/ 0 h 4419205"/>
                          <a:gd name="connsiteX1" fmla="*/ 38397 w 3326993"/>
                          <a:gd name="connsiteY1" fmla="*/ 210312 h 4419205"/>
                          <a:gd name="connsiteX2" fmla="*/ 56685 w 3326993"/>
                          <a:gd name="connsiteY2" fmla="*/ 649224 h 4419205"/>
                          <a:gd name="connsiteX3" fmla="*/ 38397 w 3326993"/>
                          <a:gd name="connsiteY3" fmla="*/ 1088136 h 4419205"/>
                          <a:gd name="connsiteX4" fmla="*/ 632757 w 3326993"/>
                          <a:gd name="connsiteY4" fmla="*/ 1115568 h 4419205"/>
                          <a:gd name="connsiteX5" fmla="*/ 1144821 w 3326993"/>
                          <a:gd name="connsiteY5" fmla="*/ 1115568 h 4419205"/>
                          <a:gd name="connsiteX6" fmla="*/ 1876341 w 3326993"/>
                          <a:gd name="connsiteY6" fmla="*/ 1234440 h 4419205"/>
                          <a:gd name="connsiteX7" fmla="*/ 1931205 w 3326993"/>
                          <a:gd name="connsiteY7" fmla="*/ 2295144 h 4419205"/>
                          <a:gd name="connsiteX8" fmla="*/ 1885485 w 3326993"/>
                          <a:gd name="connsiteY8" fmla="*/ 3255264 h 4419205"/>
                          <a:gd name="connsiteX9" fmla="*/ 1775757 w 3326993"/>
                          <a:gd name="connsiteY9" fmla="*/ 4297680 h 4419205"/>
                          <a:gd name="connsiteX10" fmla="*/ 3326993 w 3326993"/>
                          <a:gd name="connsiteY10" fmla="*/ 4413799 h 4419205"/>
                          <a:gd name="connsiteX0" fmla="*/ 10965 w 3326993"/>
                          <a:gd name="connsiteY0" fmla="*/ 0 h 4419205"/>
                          <a:gd name="connsiteX1" fmla="*/ 38397 w 3326993"/>
                          <a:gd name="connsiteY1" fmla="*/ 210312 h 4419205"/>
                          <a:gd name="connsiteX2" fmla="*/ 56685 w 3326993"/>
                          <a:gd name="connsiteY2" fmla="*/ 649224 h 4419205"/>
                          <a:gd name="connsiteX3" fmla="*/ 38397 w 3326993"/>
                          <a:gd name="connsiteY3" fmla="*/ 1088136 h 4419205"/>
                          <a:gd name="connsiteX4" fmla="*/ 632757 w 3326993"/>
                          <a:gd name="connsiteY4" fmla="*/ 1115568 h 4419205"/>
                          <a:gd name="connsiteX5" fmla="*/ 1876341 w 3326993"/>
                          <a:gd name="connsiteY5" fmla="*/ 1234440 h 4419205"/>
                          <a:gd name="connsiteX6" fmla="*/ 1931205 w 3326993"/>
                          <a:gd name="connsiteY6" fmla="*/ 2295144 h 4419205"/>
                          <a:gd name="connsiteX7" fmla="*/ 1885485 w 3326993"/>
                          <a:gd name="connsiteY7" fmla="*/ 3255264 h 4419205"/>
                          <a:gd name="connsiteX8" fmla="*/ 1775757 w 3326993"/>
                          <a:gd name="connsiteY8" fmla="*/ 4297680 h 4419205"/>
                          <a:gd name="connsiteX9" fmla="*/ 3326993 w 3326993"/>
                          <a:gd name="connsiteY9" fmla="*/ 4413799 h 4419205"/>
                          <a:gd name="connsiteX0" fmla="*/ 102774 w 3418802"/>
                          <a:gd name="connsiteY0" fmla="*/ 0 h 4419205"/>
                          <a:gd name="connsiteX1" fmla="*/ 130206 w 3418802"/>
                          <a:gd name="connsiteY1" fmla="*/ 210312 h 4419205"/>
                          <a:gd name="connsiteX2" fmla="*/ 148494 w 3418802"/>
                          <a:gd name="connsiteY2" fmla="*/ 649224 h 4419205"/>
                          <a:gd name="connsiteX3" fmla="*/ 130206 w 3418802"/>
                          <a:gd name="connsiteY3" fmla="*/ 1088136 h 4419205"/>
                          <a:gd name="connsiteX4" fmla="*/ 1968150 w 3418802"/>
                          <a:gd name="connsiteY4" fmla="*/ 1234440 h 4419205"/>
                          <a:gd name="connsiteX5" fmla="*/ 2023014 w 3418802"/>
                          <a:gd name="connsiteY5" fmla="*/ 2295144 h 4419205"/>
                          <a:gd name="connsiteX6" fmla="*/ 1977294 w 3418802"/>
                          <a:gd name="connsiteY6" fmla="*/ 3255264 h 4419205"/>
                          <a:gd name="connsiteX7" fmla="*/ 1867566 w 3418802"/>
                          <a:gd name="connsiteY7" fmla="*/ 4297680 h 4419205"/>
                          <a:gd name="connsiteX8" fmla="*/ 3418802 w 3418802"/>
                          <a:gd name="connsiteY8" fmla="*/ 4413799 h 4419205"/>
                          <a:gd name="connsiteX0" fmla="*/ 101823 w 3417851"/>
                          <a:gd name="connsiteY0" fmla="*/ 0 h 4419205"/>
                          <a:gd name="connsiteX1" fmla="*/ 147543 w 3417851"/>
                          <a:gd name="connsiteY1" fmla="*/ 649224 h 4419205"/>
                          <a:gd name="connsiteX2" fmla="*/ 129255 w 3417851"/>
                          <a:gd name="connsiteY2" fmla="*/ 1088136 h 4419205"/>
                          <a:gd name="connsiteX3" fmla="*/ 1967199 w 3417851"/>
                          <a:gd name="connsiteY3" fmla="*/ 1234440 h 4419205"/>
                          <a:gd name="connsiteX4" fmla="*/ 2022063 w 3417851"/>
                          <a:gd name="connsiteY4" fmla="*/ 2295144 h 4419205"/>
                          <a:gd name="connsiteX5" fmla="*/ 1976343 w 3417851"/>
                          <a:gd name="connsiteY5" fmla="*/ 3255264 h 4419205"/>
                          <a:gd name="connsiteX6" fmla="*/ 1866615 w 3417851"/>
                          <a:gd name="connsiteY6" fmla="*/ 4297680 h 4419205"/>
                          <a:gd name="connsiteX7" fmla="*/ 3417851 w 3417851"/>
                          <a:gd name="connsiteY7" fmla="*/ 4413799 h 4419205"/>
                          <a:gd name="connsiteX0" fmla="*/ 116853 w 3432881"/>
                          <a:gd name="connsiteY0" fmla="*/ 0 h 4419205"/>
                          <a:gd name="connsiteX1" fmla="*/ 144285 w 3432881"/>
                          <a:gd name="connsiteY1" fmla="*/ 1088136 h 4419205"/>
                          <a:gd name="connsiteX2" fmla="*/ 1982229 w 3432881"/>
                          <a:gd name="connsiteY2" fmla="*/ 1234440 h 4419205"/>
                          <a:gd name="connsiteX3" fmla="*/ 2037093 w 3432881"/>
                          <a:gd name="connsiteY3" fmla="*/ 2295144 h 4419205"/>
                          <a:gd name="connsiteX4" fmla="*/ 1991373 w 3432881"/>
                          <a:gd name="connsiteY4" fmla="*/ 3255264 h 4419205"/>
                          <a:gd name="connsiteX5" fmla="*/ 1881645 w 3432881"/>
                          <a:gd name="connsiteY5" fmla="*/ 4297680 h 4419205"/>
                          <a:gd name="connsiteX6" fmla="*/ 3432881 w 3432881"/>
                          <a:gd name="connsiteY6" fmla="*/ 4413799 h 4419205"/>
                          <a:gd name="connsiteX0" fmla="*/ 102321 w 3418349"/>
                          <a:gd name="connsiteY0" fmla="*/ 0 h 4419205"/>
                          <a:gd name="connsiteX1" fmla="*/ 129753 w 3418349"/>
                          <a:gd name="connsiteY1" fmla="*/ 1088136 h 4419205"/>
                          <a:gd name="connsiteX2" fmla="*/ 1771052 w 3418349"/>
                          <a:gd name="connsiteY2" fmla="*/ 1185278 h 4419205"/>
                          <a:gd name="connsiteX3" fmla="*/ 2022561 w 3418349"/>
                          <a:gd name="connsiteY3" fmla="*/ 2295144 h 4419205"/>
                          <a:gd name="connsiteX4" fmla="*/ 1976841 w 3418349"/>
                          <a:gd name="connsiteY4" fmla="*/ 3255264 h 4419205"/>
                          <a:gd name="connsiteX5" fmla="*/ 1867113 w 3418349"/>
                          <a:gd name="connsiteY5" fmla="*/ 4297680 h 4419205"/>
                          <a:gd name="connsiteX6" fmla="*/ 3418349 w 3418349"/>
                          <a:gd name="connsiteY6" fmla="*/ 4413799 h 4419205"/>
                          <a:gd name="connsiteX0" fmla="*/ 102321 w 3418349"/>
                          <a:gd name="connsiteY0" fmla="*/ 0 h 4419205"/>
                          <a:gd name="connsiteX1" fmla="*/ 129753 w 3418349"/>
                          <a:gd name="connsiteY1" fmla="*/ 1088136 h 4419205"/>
                          <a:gd name="connsiteX2" fmla="*/ 1771052 w 3418349"/>
                          <a:gd name="connsiteY2" fmla="*/ 1185278 h 4419205"/>
                          <a:gd name="connsiteX3" fmla="*/ 1983232 w 3418349"/>
                          <a:gd name="connsiteY3" fmla="*/ 2295144 h 4419205"/>
                          <a:gd name="connsiteX4" fmla="*/ 1976841 w 3418349"/>
                          <a:gd name="connsiteY4" fmla="*/ 3255264 h 4419205"/>
                          <a:gd name="connsiteX5" fmla="*/ 1867113 w 3418349"/>
                          <a:gd name="connsiteY5" fmla="*/ 4297680 h 4419205"/>
                          <a:gd name="connsiteX6" fmla="*/ 3418349 w 3418349"/>
                          <a:gd name="connsiteY6" fmla="*/ 4413799 h 4419205"/>
                          <a:gd name="connsiteX0" fmla="*/ 102321 w 3418349"/>
                          <a:gd name="connsiteY0" fmla="*/ 0 h 4434795"/>
                          <a:gd name="connsiteX1" fmla="*/ 129753 w 3418349"/>
                          <a:gd name="connsiteY1" fmla="*/ 1088136 h 4434795"/>
                          <a:gd name="connsiteX2" fmla="*/ 1771052 w 3418349"/>
                          <a:gd name="connsiteY2" fmla="*/ 1185278 h 4434795"/>
                          <a:gd name="connsiteX3" fmla="*/ 1983232 w 3418349"/>
                          <a:gd name="connsiteY3" fmla="*/ 2295144 h 4434795"/>
                          <a:gd name="connsiteX4" fmla="*/ 1976841 w 3418349"/>
                          <a:gd name="connsiteY4" fmla="*/ 3255264 h 4434795"/>
                          <a:gd name="connsiteX5" fmla="*/ 1955603 w 3418349"/>
                          <a:gd name="connsiteY5" fmla="*/ 4327177 h 4434795"/>
                          <a:gd name="connsiteX6" fmla="*/ 3418349 w 3418349"/>
                          <a:gd name="connsiteY6" fmla="*/ 4413799 h 4434795"/>
                          <a:gd name="connsiteX0" fmla="*/ 102321 w 3418349"/>
                          <a:gd name="connsiteY0" fmla="*/ 0 h 4434795"/>
                          <a:gd name="connsiteX1" fmla="*/ 129753 w 3418349"/>
                          <a:gd name="connsiteY1" fmla="*/ 1088136 h 4434795"/>
                          <a:gd name="connsiteX2" fmla="*/ 1771052 w 3418349"/>
                          <a:gd name="connsiteY2" fmla="*/ 1185278 h 4434795"/>
                          <a:gd name="connsiteX3" fmla="*/ 1983232 w 3418349"/>
                          <a:gd name="connsiteY3" fmla="*/ 2295144 h 4434795"/>
                          <a:gd name="connsiteX4" fmla="*/ 1976841 w 3418349"/>
                          <a:gd name="connsiteY4" fmla="*/ 3255264 h 4434795"/>
                          <a:gd name="connsiteX5" fmla="*/ 1955603 w 3418349"/>
                          <a:gd name="connsiteY5" fmla="*/ 4327177 h 4434795"/>
                          <a:gd name="connsiteX6" fmla="*/ 3418349 w 3418349"/>
                          <a:gd name="connsiteY6" fmla="*/ 4413799 h 4434795"/>
                          <a:gd name="connsiteX0" fmla="*/ 102321 w 3418349"/>
                          <a:gd name="connsiteY0" fmla="*/ 0 h 4434795"/>
                          <a:gd name="connsiteX1" fmla="*/ 129753 w 3418349"/>
                          <a:gd name="connsiteY1" fmla="*/ 1088136 h 4434795"/>
                          <a:gd name="connsiteX2" fmla="*/ 1771052 w 3418349"/>
                          <a:gd name="connsiteY2" fmla="*/ 1185278 h 4434795"/>
                          <a:gd name="connsiteX3" fmla="*/ 1983232 w 3418349"/>
                          <a:gd name="connsiteY3" fmla="*/ 2295144 h 4434795"/>
                          <a:gd name="connsiteX4" fmla="*/ 1976841 w 3418349"/>
                          <a:gd name="connsiteY4" fmla="*/ 3255264 h 4434795"/>
                          <a:gd name="connsiteX5" fmla="*/ 1955603 w 3418349"/>
                          <a:gd name="connsiteY5" fmla="*/ 4327177 h 4434795"/>
                          <a:gd name="connsiteX6" fmla="*/ 3418349 w 3418349"/>
                          <a:gd name="connsiteY6" fmla="*/ 4413799 h 4434795"/>
                          <a:gd name="connsiteX0" fmla="*/ 11644 w 3327672"/>
                          <a:gd name="connsiteY0" fmla="*/ 0 h 4434795"/>
                          <a:gd name="connsiteX1" fmla="*/ 39076 w 3327672"/>
                          <a:gd name="connsiteY1" fmla="*/ 1088136 h 4434795"/>
                          <a:gd name="connsiteX2" fmla="*/ 1680375 w 3327672"/>
                          <a:gd name="connsiteY2" fmla="*/ 1185278 h 4434795"/>
                          <a:gd name="connsiteX3" fmla="*/ 1892555 w 3327672"/>
                          <a:gd name="connsiteY3" fmla="*/ 2295144 h 4434795"/>
                          <a:gd name="connsiteX4" fmla="*/ 1886164 w 3327672"/>
                          <a:gd name="connsiteY4" fmla="*/ 3255264 h 4434795"/>
                          <a:gd name="connsiteX5" fmla="*/ 1864926 w 3327672"/>
                          <a:gd name="connsiteY5" fmla="*/ 4327177 h 4434795"/>
                          <a:gd name="connsiteX6" fmla="*/ 3327672 w 3327672"/>
                          <a:gd name="connsiteY6" fmla="*/ 4413799 h 4434795"/>
                          <a:gd name="connsiteX0" fmla="*/ 11644 w 3327672"/>
                          <a:gd name="connsiteY0" fmla="*/ 0 h 4434795"/>
                          <a:gd name="connsiteX1" fmla="*/ 39076 w 3327672"/>
                          <a:gd name="connsiteY1" fmla="*/ 1088136 h 4434795"/>
                          <a:gd name="connsiteX2" fmla="*/ 1680375 w 3327672"/>
                          <a:gd name="connsiteY2" fmla="*/ 1185278 h 4434795"/>
                          <a:gd name="connsiteX3" fmla="*/ 1892555 w 3327672"/>
                          <a:gd name="connsiteY3" fmla="*/ 2295144 h 4434795"/>
                          <a:gd name="connsiteX4" fmla="*/ 1886164 w 3327672"/>
                          <a:gd name="connsiteY4" fmla="*/ 3255264 h 4434795"/>
                          <a:gd name="connsiteX5" fmla="*/ 1864926 w 3327672"/>
                          <a:gd name="connsiteY5" fmla="*/ 4327177 h 4434795"/>
                          <a:gd name="connsiteX6" fmla="*/ 3327672 w 3327672"/>
                          <a:gd name="connsiteY6" fmla="*/ 4413799 h 4434795"/>
                          <a:gd name="connsiteX0" fmla="*/ 45794 w 3361822"/>
                          <a:gd name="connsiteY0" fmla="*/ 0 h 4434795"/>
                          <a:gd name="connsiteX1" fmla="*/ 73226 w 3361822"/>
                          <a:gd name="connsiteY1" fmla="*/ 1088136 h 4434795"/>
                          <a:gd name="connsiteX2" fmla="*/ 1714525 w 3361822"/>
                          <a:gd name="connsiteY2" fmla="*/ 1185278 h 4434795"/>
                          <a:gd name="connsiteX3" fmla="*/ 1926705 w 3361822"/>
                          <a:gd name="connsiteY3" fmla="*/ 2295144 h 4434795"/>
                          <a:gd name="connsiteX4" fmla="*/ 1920314 w 3361822"/>
                          <a:gd name="connsiteY4" fmla="*/ 3255264 h 4434795"/>
                          <a:gd name="connsiteX5" fmla="*/ 1899076 w 3361822"/>
                          <a:gd name="connsiteY5" fmla="*/ 4327177 h 4434795"/>
                          <a:gd name="connsiteX6" fmla="*/ 3361822 w 3361822"/>
                          <a:gd name="connsiteY6" fmla="*/ 4413799 h 4434795"/>
                          <a:gd name="connsiteX0" fmla="*/ 11198 w 3386220"/>
                          <a:gd name="connsiteY0" fmla="*/ 0 h 4434795"/>
                          <a:gd name="connsiteX1" fmla="*/ 97624 w 3386220"/>
                          <a:gd name="connsiteY1" fmla="*/ 1088136 h 4434795"/>
                          <a:gd name="connsiteX2" fmla="*/ 1738923 w 3386220"/>
                          <a:gd name="connsiteY2" fmla="*/ 1185278 h 4434795"/>
                          <a:gd name="connsiteX3" fmla="*/ 1951103 w 3386220"/>
                          <a:gd name="connsiteY3" fmla="*/ 2295144 h 4434795"/>
                          <a:gd name="connsiteX4" fmla="*/ 1944712 w 3386220"/>
                          <a:gd name="connsiteY4" fmla="*/ 3255264 h 4434795"/>
                          <a:gd name="connsiteX5" fmla="*/ 1923474 w 3386220"/>
                          <a:gd name="connsiteY5" fmla="*/ 4327177 h 4434795"/>
                          <a:gd name="connsiteX6" fmla="*/ 3386220 w 3386220"/>
                          <a:gd name="connsiteY6" fmla="*/ 4413799 h 4434795"/>
                          <a:gd name="connsiteX0" fmla="*/ 11198 w 3386220"/>
                          <a:gd name="connsiteY0" fmla="*/ 0 h 4434795"/>
                          <a:gd name="connsiteX1" fmla="*/ 97624 w 3386220"/>
                          <a:gd name="connsiteY1" fmla="*/ 1088136 h 4434795"/>
                          <a:gd name="connsiteX2" fmla="*/ 1738923 w 3386220"/>
                          <a:gd name="connsiteY2" fmla="*/ 1185278 h 4434795"/>
                          <a:gd name="connsiteX3" fmla="*/ 1951103 w 3386220"/>
                          <a:gd name="connsiteY3" fmla="*/ 2295144 h 4434795"/>
                          <a:gd name="connsiteX4" fmla="*/ 1944712 w 3386220"/>
                          <a:gd name="connsiteY4" fmla="*/ 3255264 h 4434795"/>
                          <a:gd name="connsiteX5" fmla="*/ 1923474 w 3386220"/>
                          <a:gd name="connsiteY5" fmla="*/ 4327177 h 4434795"/>
                          <a:gd name="connsiteX6" fmla="*/ 3386220 w 3386220"/>
                          <a:gd name="connsiteY6" fmla="*/ 4413799 h 4434795"/>
                          <a:gd name="connsiteX0" fmla="*/ 11198 w 3386220"/>
                          <a:gd name="connsiteY0" fmla="*/ 0 h 4434795"/>
                          <a:gd name="connsiteX1" fmla="*/ 97624 w 3386220"/>
                          <a:gd name="connsiteY1" fmla="*/ 1088136 h 4434795"/>
                          <a:gd name="connsiteX2" fmla="*/ 1738923 w 3386220"/>
                          <a:gd name="connsiteY2" fmla="*/ 1185278 h 4434795"/>
                          <a:gd name="connsiteX3" fmla="*/ 1951103 w 3386220"/>
                          <a:gd name="connsiteY3" fmla="*/ 2295144 h 4434795"/>
                          <a:gd name="connsiteX4" fmla="*/ 1944712 w 3386220"/>
                          <a:gd name="connsiteY4" fmla="*/ 3255264 h 4434795"/>
                          <a:gd name="connsiteX5" fmla="*/ 1923474 w 3386220"/>
                          <a:gd name="connsiteY5" fmla="*/ 4327177 h 4434795"/>
                          <a:gd name="connsiteX6" fmla="*/ 3386220 w 3386220"/>
                          <a:gd name="connsiteY6" fmla="*/ 4413799 h 4434795"/>
                          <a:gd name="connsiteX0" fmla="*/ 11198 w 3386220"/>
                          <a:gd name="connsiteY0" fmla="*/ 0 h 4434795"/>
                          <a:gd name="connsiteX1" fmla="*/ 97624 w 3386220"/>
                          <a:gd name="connsiteY1" fmla="*/ 1088136 h 4434795"/>
                          <a:gd name="connsiteX2" fmla="*/ 1738923 w 3386220"/>
                          <a:gd name="connsiteY2" fmla="*/ 1185278 h 4434795"/>
                          <a:gd name="connsiteX3" fmla="*/ 1951103 w 3386220"/>
                          <a:gd name="connsiteY3" fmla="*/ 2295144 h 4434795"/>
                          <a:gd name="connsiteX4" fmla="*/ 1944712 w 3386220"/>
                          <a:gd name="connsiteY4" fmla="*/ 3255264 h 4434795"/>
                          <a:gd name="connsiteX5" fmla="*/ 1923474 w 3386220"/>
                          <a:gd name="connsiteY5" fmla="*/ 4327177 h 4434795"/>
                          <a:gd name="connsiteX6" fmla="*/ 3386220 w 3386220"/>
                          <a:gd name="connsiteY6" fmla="*/ 4413799 h 4434795"/>
                          <a:gd name="connsiteX0" fmla="*/ 11198 w 3386220"/>
                          <a:gd name="connsiteY0" fmla="*/ 0 h 4434795"/>
                          <a:gd name="connsiteX1" fmla="*/ 97624 w 3386220"/>
                          <a:gd name="connsiteY1" fmla="*/ 1088136 h 4434795"/>
                          <a:gd name="connsiteX2" fmla="*/ 1738923 w 3386220"/>
                          <a:gd name="connsiteY2" fmla="*/ 1185278 h 4434795"/>
                          <a:gd name="connsiteX3" fmla="*/ 1951103 w 3386220"/>
                          <a:gd name="connsiteY3" fmla="*/ 2295144 h 4434795"/>
                          <a:gd name="connsiteX4" fmla="*/ 1944712 w 3386220"/>
                          <a:gd name="connsiteY4" fmla="*/ 3255264 h 4434795"/>
                          <a:gd name="connsiteX5" fmla="*/ 1923474 w 3386220"/>
                          <a:gd name="connsiteY5" fmla="*/ 4327177 h 4434795"/>
                          <a:gd name="connsiteX6" fmla="*/ 3386220 w 3386220"/>
                          <a:gd name="connsiteY6" fmla="*/ 4413799 h 4434795"/>
                          <a:gd name="connsiteX0" fmla="*/ 11198 w 3386220"/>
                          <a:gd name="connsiteY0" fmla="*/ 0 h 4434795"/>
                          <a:gd name="connsiteX1" fmla="*/ 97624 w 3386220"/>
                          <a:gd name="connsiteY1" fmla="*/ 1088136 h 4434795"/>
                          <a:gd name="connsiteX2" fmla="*/ 1738923 w 3386220"/>
                          <a:gd name="connsiteY2" fmla="*/ 1185278 h 4434795"/>
                          <a:gd name="connsiteX3" fmla="*/ 1951103 w 3386220"/>
                          <a:gd name="connsiteY3" fmla="*/ 2295144 h 4434795"/>
                          <a:gd name="connsiteX4" fmla="*/ 1944712 w 3386220"/>
                          <a:gd name="connsiteY4" fmla="*/ 3255264 h 4434795"/>
                          <a:gd name="connsiteX5" fmla="*/ 1923474 w 3386220"/>
                          <a:gd name="connsiteY5" fmla="*/ 4327177 h 4434795"/>
                          <a:gd name="connsiteX6" fmla="*/ 3386220 w 3386220"/>
                          <a:gd name="connsiteY6" fmla="*/ 4413799 h 4434795"/>
                          <a:gd name="connsiteX0" fmla="*/ 11198 w 3386220"/>
                          <a:gd name="connsiteY0" fmla="*/ 0 h 4430769"/>
                          <a:gd name="connsiteX1" fmla="*/ 97624 w 3386220"/>
                          <a:gd name="connsiteY1" fmla="*/ 1088136 h 4430769"/>
                          <a:gd name="connsiteX2" fmla="*/ 1738923 w 3386220"/>
                          <a:gd name="connsiteY2" fmla="*/ 1185278 h 4430769"/>
                          <a:gd name="connsiteX3" fmla="*/ 1951103 w 3386220"/>
                          <a:gd name="connsiteY3" fmla="*/ 2295144 h 4430769"/>
                          <a:gd name="connsiteX4" fmla="*/ 1944712 w 3386220"/>
                          <a:gd name="connsiteY4" fmla="*/ 3255264 h 4430769"/>
                          <a:gd name="connsiteX5" fmla="*/ 1923474 w 3386220"/>
                          <a:gd name="connsiteY5" fmla="*/ 4327177 h 4430769"/>
                          <a:gd name="connsiteX6" fmla="*/ 3386220 w 3386220"/>
                          <a:gd name="connsiteY6" fmla="*/ 4413799 h 4430769"/>
                          <a:gd name="connsiteX0" fmla="*/ 11198 w 3386220"/>
                          <a:gd name="connsiteY0" fmla="*/ 0 h 4430769"/>
                          <a:gd name="connsiteX1" fmla="*/ 97624 w 3386220"/>
                          <a:gd name="connsiteY1" fmla="*/ 1088136 h 4430769"/>
                          <a:gd name="connsiteX2" fmla="*/ 1738923 w 3386220"/>
                          <a:gd name="connsiteY2" fmla="*/ 1185278 h 4430769"/>
                          <a:gd name="connsiteX3" fmla="*/ 1951103 w 3386220"/>
                          <a:gd name="connsiteY3" fmla="*/ 2295144 h 4430769"/>
                          <a:gd name="connsiteX4" fmla="*/ 1944712 w 3386220"/>
                          <a:gd name="connsiteY4" fmla="*/ 3255264 h 4430769"/>
                          <a:gd name="connsiteX5" fmla="*/ 1923474 w 3386220"/>
                          <a:gd name="connsiteY5" fmla="*/ 4327177 h 4430769"/>
                          <a:gd name="connsiteX6" fmla="*/ 3386220 w 3386220"/>
                          <a:gd name="connsiteY6" fmla="*/ 4413799 h 4430769"/>
                          <a:gd name="connsiteX0" fmla="*/ 11198 w 3386220"/>
                          <a:gd name="connsiteY0" fmla="*/ 0 h 4430769"/>
                          <a:gd name="connsiteX1" fmla="*/ 97624 w 3386220"/>
                          <a:gd name="connsiteY1" fmla="*/ 1088136 h 4430769"/>
                          <a:gd name="connsiteX2" fmla="*/ 1738923 w 3386220"/>
                          <a:gd name="connsiteY2" fmla="*/ 1185278 h 4430769"/>
                          <a:gd name="connsiteX3" fmla="*/ 1951103 w 3386220"/>
                          <a:gd name="connsiteY3" fmla="*/ 2295144 h 4430769"/>
                          <a:gd name="connsiteX4" fmla="*/ 1944712 w 3386220"/>
                          <a:gd name="connsiteY4" fmla="*/ 3255264 h 4430769"/>
                          <a:gd name="connsiteX5" fmla="*/ 1923474 w 3386220"/>
                          <a:gd name="connsiteY5" fmla="*/ 4327177 h 4430769"/>
                          <a:gd name="connsiteX6" fmla="*/ 3386220 w 3386220"/>
                          <a:gd name="connsiteY6" fmla="*/ 4413799 h 4430769"/>
                          <a:gd name="connsiteX0" fmla="*/ 113622 w 3488644"/>
                          <a:gd name="connsiteY0" fmla="*/ 0 h 4430769"/>
                          <a:gd name="connsiteX1" fmla="*/ 200048 w 3488644"/>
                          <a:gd name="connsiteY1" fmla="*/ 1088136 h 4430769"/>
                          <a:gd name="connsiteX2" fmla="*/ 1841347 w 3488644"/>
                          <a:gd name="connsiteY2" fmla="*/ 1185278 h 4430769"/>
                          <a:gd name="connsiteX3" fmla="*/ 2053527 w 3488644"/>
                          <a:gd name="connsiteY3" fmla="*/ 2295144 h 4430769"/>
                          <a:gd name="connsiteX4" fmla="*/ 2047136 w 3488644"/>
                          <a:gd name="connsiteY4" fmla="*/ 3255264 h 4430769"/>
                          <a:gd name="connsiteX5" fmla="*/ 2025898 w 3488644"/>
                          <a:gd name="connsiteY5" fmla="*/ 4327177 h 4430769"/>
                          <a:gd name="connsiteX6" fmla="*/ 3488644 w 3488644"/>
                          <a:gd name="connsiteY6" fmla="*/ 4413799 h 4430769"/>
                          <a:gd name="connsiteX0" fmla="*/ 113622 w 3488644"/>
                          <a:gd name="connsiteY0" fmla="*/ 0 h 4430769"/>
                          <a:gd name="connsiteX1" fmla="*/ 200048 w 3488644"/>
                          <a:gd name="connsiteY1" fmla="*/ 1088136 h 4430769"/>
                          <a:gd name="connsiteX2" fmla="*/ 1841347 w 3488644"/>
                          <a:gd name="connsiteY2" fmla="*/ 1185278 h 4430769"/>
                          <a:gd name="connsiteX3" fmla="*/ 2053527 w 3488644"/>
                          <a:gd name="connsiteY3" fmla="*/ 2295144 h 4430769"/>
                          <a:gd name="connsiteX4" fmla="*/ 2047136 w 3488644"/>
                          <a:gd name="connsiteY4" fmla="*/ 3255264 h 4430769"/>
                          <a:gd name="connsiteX5" fmla="*/ 2025898 w 3488644"/>
                          <a:gd name="connsiteY5" fmla="*/ 4327177 h 4430769"/>
                          <a:gd name="connsiteX6" fmla="*/ 3488644 w 3488644"/>
                          <a:gd name="connsiteY6" fmla="*/ 4413799 h 4430769"/>
                          <a:gd name="connsiteX0" fmla="*/ 113622 w 3488644"/>
                          <a:gd name="connsiteY0" fmla="*/ 0 h 4485125"/>
                          <a:gd name="connsiteX1" fmla="*/ 200048 w 3488644"/>
                          <a:gd name="connsiteY1" fmla="*/ 1088136 h 4485125"/>
                          <a:gd name="connsiteX2" fmla="*/ 1841347 w 3488644"/>
                          <a:gd name="connsiteY2" fmla="*/ 1185278 h 4485125"/>
                          <a:gd name="connsiteX3" fmla="*/ 2053527 w 3488644"/>
                          <a:gd name="connsiteY3" fmla="*/ 2295144 h 4485125"/>
                          <a:gd name="connsiteX4" fmla="*/ 2047136 w 3488644"/>
                          <a:gd name="connsiteY4" fmla="*/ 3255264 h 4485125"/>
                          <a:gd name="connsiteX5" fmla="*/ 2025898 w 3488644"/>
                          <a:gd name="connsiteY5" fmla="*/ 4327177 h 4485125"/>
                          <a:gd name="connsiteX6" fmla="*/ 3488644 w 3488644"/>
                          <a:gd name="connsiteY6" fmla="*/ 4413799 h 4485125"/>
                          <a:gd name="connsiteX0" fmla="*/ 113622 w 3488644"/>
                          <a:gd name="connsiteY0" fmla="*/ 0 h 4442972"/>
                          <a:gd name="connsiteX1" fmla="*/ 200048 w 3488644"/>
                          <a:gd name="connsiteY1" fmla="*/ 1088136 h 4442972"/>
                          <a:gd name="connsiteX2" fmla="*/ 1841347 w 3488644"/>
                          <a:gd name="connsiteY2" fmla="*/ 1185278 h 4442972"/>
                          <a:gd name="connsiteX3" fmla="*/ 2053527 w 3488644"/>
                          <a:gd name="connsiteY3" fmla="*/ 2295144 h 4442972"/>
                          <a:gd name="connsiteX4" fmla="*/ 2047136 w 3488644"/>
                          <a:gd name="connsiteY4" fmla="*/ 3255264 h 4442972"/>
                          <a:gd name="connsiteX5" fmla="*/ 2025898 w 3488644"/>
                          <a:gd name="connsiteY5" fmla="*/ 4327177 h 4442972"/>
                          <a:gd name="connsiteX6" fmla="*/ 3488644 w 3488644"/>
                          <a:gd name="connsiteY6" fmla="*/ 4413799 h 4442972"/>
                          <a:gd name="connsiteX0" fmla="*/ 113622 w 3488644"/>
                          <a:gd name="connsiteY0" fmla="*/ 0 h 4437162"/>
                          <a:gd name="connsiteX1" fmla="*/ 200048 w 3488644"/>
                          <a:gd name="connsiteY1" fmla="*/ 1088136 h 4437162"/>
                          <a:gd name="connsiteX2" fmla="*/ 1841347 w 3488644"/>
                          <a:gd name="connsiteY2" fmla="*/ 1185278 h 4437162"/>
                          <a:gd name="connsiteX3" fmla="*/ 2053527 w 3488644"/>
                          <a:gd name="connsiteY3" fmla="*/ 2295144 h 4437162"/>
                          <a:gd name="connsiteX4" fmla="*/ 2047136 w 3488644"/>
                          <a:gd name="connsiteY4" fmla="*/ 3255264 h 4437162"/>
                          <a:gd name="connsiteX5" fmla="*/ 2114388 w 3488644"/>
                          <a:gd name="connsiteY5" fmla="*/ 4317344 h 4437162"/>
                          <a:gd name="connsiteX6" fmla="*/ 3488644 w 3488644"/>
                          <a:gd name="connsiteY6" fmla="*/ 4413799 h 4437162"/>
                          <a:gd name="connsiteX0" fmla="*/ 113622 w 3488644"/>
                          <a:gd name="connsiteY0" fmla="*/ 0 h 4449046"/>
                          <a:gd name="connsiteX1" fmla="*/ 200048 w 3488644"/>
                          <a:gd name="connsiteY1" fmla="*/ 1088136 h 4449046"/>
                          <a:gd name="connsiteX2" fmla="*/ 1841347 w 3488644"/>
                          <a:gd name="connsiteY2" fmla="*/ 1185278 h 4449046"/>
                          <a:gd name="connsiteX3" fmla="*/ 2053527 w 3488644"/>
                          <a:gd name="connsiteY3" fmla="*/ 2295144 h 4449046"/>
                          <a:gd name="connsiteX4" fmla="*/ 2047136 w 3488644"/>
                          <a:gd name="connsiteY4" fmla="*/ 3255264 h 4449046"/>
                          <a:gd name="connsiteX5" fmla="*/ 2163549 w 3488644"/>
                          <a:gd name="connsiteY5" fmla="*/ 4337008 h 4449046"/>
                          <a:gd name="connsiteX6" fmla="*/ 3488644 w 3488644"/>
                          <a:gd name="connsiteY6" fmla="*/ 4413799 h 4449046"/>
                          <a:gd name="connsiteX0" fmla="*/ 113622 w 3508309"/>
                          <a:gd name="connsiteY0" fmla="*/ 0 h 4445302"/>
                          <a:gd name="connsiteX1" fmla="*/ 200048 w 3508309"/>
                          <a:gd name="connsiteY1" fmla="*/ 1088136 h 4445302"/>
                          <a:gd name="connsiteX2" fmla="*/ 1841347 w 3508309"/>
                          <a:gd name="connsiteY2" fmla="*/ 1185278 h 4445302"/>
                          <a:gd name="connsiteX3" fmla="*/ 2053527 w 3508309"/>
                          <a:gd name="connsiteY3" fmla="*/ 2295144 h 4445302"/>
                          <a:gd name="connsiteX4" fmla="*/ 2047136 w 3508309"/>
                          <a:gd name="connsiteY4" fmla="*/ 3255264 h 4445302"/>
                          <a:gd name="connsiteX5" fmla="*/ 2163549 w 3508309"/>
                          <a:gd name="connsiteY5" fmla="*/ 4337008 h 4445302"/>
                          <a:gd name="connsiteX6" fmla="*/ 3508309 w 3508309"/>
                          <a:gd name="connsiteY6" fmla="*/ 4423631 h 4445302"/>
                          <a:gd name="connsiteX0" fmla="*/ 113622 w 3508309"/>
                          <a:gd name="connsiteY0" fmla="*/ 0 h 4445979"/>
                          <a:gd name="connsiteX1" fmla="*/ 200048 w 3508309"/>
                          <a:gd name="connsiteY1" fmla="*/ 1088136 h 4445979"/>
                          <a:gd name="connsiteX2" fmla="*/ 1841347 w 3508309"/>
                          <a:gd name="connsiteY2" fmla="*/ 1185278 h 4445979"/>
                          <a:gd name="connsiteX3" fmla="*/ 2053527 w 3508309"/>
                          <a:gd name="connsiteY3" fmla="*/ 2295144 h 4445979"/>
                          <a:gd name="connsiteX4" fmla="*/ 2017639 w 3508309"/>
                          <a:gd name="connsiteY4" fmla="*/ 3245432 h 4445979"/>
                          <a:gd name="connsiteX5" fmla="*/ 2163549 w 3508309"/>
                          <a:gd name="connsiteY5" fmla="*/ 4337008 h 4445979"/>
                          <a:gd name="connsiteX6" fmla="*/ 3508309 w 3508309"/>
                          <a:gd name="connsiteY6" fmla="*/ 4423631 h 4445979"/>
                          <a:gd name="connsiteX0" fmla="*/ 113622 w 3508309"/>
                          <a:gd name="connsiteY0" fmla="*/ 0 h 4445979"/>
                          <a:gd name="connsiteX1" fmla="*/ 200048 w 3508309"/>
                          <a:gd name="connsiteY1" fmla="*/ 1088136 h 4445979"/>
                          <a:gd name="connsiteX2" fmla="*/ 1841347 w 3508309"/>
                          <a:gd name="connsiteY2" fmla="*/ 1185278 h 4445979"/>
                          <a:gd name="connsiteX3" fmla="*/ 2053527 w 3508309"/>
                          <a:gd name="connsiteY3" fmla="*/ 2295144 h 4445979"/>
                          <a:gd name="connsiteX4" fmla="*/ 2017639 w 3508309"/>
                          <a:gd name="connsiteY4" fmla="*/ 3245432 h 4445979"/>
                          <a:gd name="connsiteX5" fmla="*/ 2163549 w 3508309"/>
                          <a:gd name="connsiteY5" fmla="*/ 4337008 h 4445979"/>
                          <a:gd name="connsiteX6" fmla="*/ 3508309 w 3508309"/>
                          <a:gd name="connsiteY6" fmla="*/ 4423631 h 4445979"/>
                          <a:gd name="connsiteX0" fmla="*/ 113622 w 3508309"/>
                          <a:gd name="connsiteY0" fmla="*/ 0 h 4445979"/>
                          <a:gd name="connsiteX1" fmla="*/ 200048 w 3508309"/>
                          <a:gd name="connsiteY1" fmla="*/ 1088136 h 4445979"/>
                          <a:gd name="connsiteX2" fmla="*/ 1841347 w 3508309"/>
                          <a:gd name="connsiteY2" fmla="*/ 1185278 h 4445979"/>
                          <a:gd name="connsiteX3" fmla="*/ 2053527 w 3508309"/>
                          <a:gd name="connsiteY3" fmla="*/ 2295144 h 4445979"/>
                          <a:gd name="connsiteX4" fmla="*/ 2017639 w 3508309"/>
                          <a:gd name="connsiteY4" fmla="*/ 3245432 h 4445979"/>
                          <a:gd name="connsiteX5" fmla="*/ 2163549 w 3508309"/>
                          <a:gd name="connsiteY5" fmla="*/ 4337008 h 4445979"/>
                          <a:gd name="connsiteX6" fmla="*/ 3508309 w 3508309"/>
                          <a:gd name="connsiteY6" fmla="*/ 4423631 h 4445979"/>
                          <a:gd name="connsiteX0" fmla="*/ 54268 w 3448955"/>
                          <a:gd name="connsiteY0" fmla="*/ 0 h 4445979"/>
                          <a:gd name="connsiteX1" fmla="*/ 239017 w 3448955"/>
                          <a:gd name="connsiteY1" fmla="*/ 1038975 h 4445979"/>
                          <a:gd name="connsiteX2" fmla="*/ 1781993 w 3448955"/>
                          <a:gd name="connsiteY2" fmla="*/ 1185278 h 4445979"/>
                          <a:gd name="connsiteX3" fmla="*/ 1994173 w 3448955"/>
                          <a:gd name="connsiteY3" fmla="*/ 2295144 h 4445979"/>
                          <a:gd name="connsiteX4" fmla="*/ 1958285 w 3448955"/>
                          <a:gd name="connsiteY4" fmla="*/ 3245432 h 4445979"/>
                          <a:gd name="connsiteX5" fmla="*/ 2104195 w 3448955"/>
                          <a:gd name="connsiteY5" fmla="*/ 4337008 h 4445979"/>
                          <a:gd name="connsiteX6" fmla="*/ 3448955 w 3448955"/>
                          <a:gd name="connsiteY6" fmla="*/ 4423631 h 4445979"/>
                          <a:gd name="connsiteX0" fmla="*/ 1386 w 3455067"/>
                          <a:gd name="connsiteY0" fmla="*/ 0 h 4455811"/>
                          <a:gd name="connsiteX1" fmla="*/ 245129 w 3455067"/>
                          <a:gd name="connsiteY1" fmla="*/ 1048807 h 4455811"/>
                          <a:gd name="connsiteX2" fmla="*/ 1788105 w 3455067"/>
                          <a:gd name="connsiteY2" fmla="*/ 1195110 h 4455811"/>
                          <a:gd name="connsiteX3" fmla="*/ 2000285 w 3455067"/>
                          <a:gd name="connsiteY3" fmla="*/ 2304976 h 4455811"/>
                          <a:gd name="connsiteX4" fmla="*/ 1964397 w 3455067"/>
                          <a:gd name="connsiteY4" fmla="*/ 3255264 h 4455811"/>
                          <a:gd name="connsiteX5" fmla="*/ 2110307 w 3455067"/>
                          <a:gd name="connsiteY5" fmla="*/ 4346840 h 4455811"/>
                          <a:gd name="connsiteX6" fmla="*/ 3455067 w 3455067"/>
                          <a:gd name="connsiteY6" fmla="*/ 4433463 h 4455811"/>
                          <a:gd name="connsiteX0" fmla="*/ 1386 w 3455067"/>
                          <a:gd name="connsiteY0" fmla="*/ 0 h 4455811"/>
                          <a:gd name="connsiteX1" fmla="*/ 245129 w 3455067"/>
                          <a:gd name="connsiteY1" fmla="*/ 1048807 h 4455811"/>
                          <a:gd name="connsiteX2" fmla="*/ 1788105 w 3455067"/>
                          <a:gd name="connsiteY2" fmla="*/ 1195110 h 4455811"/>
                          <a:gd name="connsiteX3" fmla="*/ 1964397 w 3455067"/>
                          <a:gd name="connsiteY3" fmla="*/ 3255264 h 4455811"/>
                          <a:gd name="connsiteX4" fmla="*/ 2110307 w 3455067"/>
                          <a:gd name="connsiteY4" fmla="*/ 4346840 h 4455811"/>
                          <a:gd name="connsiteX5" fmla="*/ 3455067 w 3455067"/>
                          <a:gd name="connsiteY5" fmla="*/ 4433463 h 44558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455067" h="4455811">
                            <a:moveTo>
                              <a:pt x="1386" y="0"/>
                            </a:moveTo>
                            <a:cubicBezTo>
                              <a:pt x="7101" y="226695"/>
                              <a:pt x="-52657" y="849622"/>
                              <a:pt x="245129" y="1048807"/>
                            </a:cubicBezTo>
                            <a:cubicBezTo>
                              <a:pt x="542915" y="1247992"/>
                              <a:pt x="1501560" y="827367"/>
                              <a:pt x="1788105" y="1195110"/>
                            </a:cubicBezTo>
                            <a:cubicBezTo>
                              <a:pt x="2074650" y="1562853"/>
                              <a:pt x="1910697" y="2729976"/>
                              <a:pt x="1964397" y="3255264"/>
                            </a:cubicBezTo>
                            <a:cubicBezTo>
                              <a:pt x="1953237" y="3595575"/>
                              <a:pt x="1861862" y="4150474"/>
                              <a:pt x="2110307" y="4346840"/>
                            </a:cubicBezTo>
                            <a:cubicBezTo>
                              <a:pt x="2358752" y="4543206"/>
                              <a:pt x="3131893" y="4409272"/>
                              <a:pt x="3455067" y="4433463"/>
                            </a:cubicBezTo>
                          </a:path>
                        </a:pathLst>
                      </a:custGeom>
                      <a:noFill/>
                      <a:ln w="127000">
                        <a:solidFill>
                          <a:srgbClr val="FF0000">
                            <a:alpha val="60000"/>
                          </a:srgbClr>
                        </a:solidFill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3600" dirty="0"/>
                      </a:p>
                    </p:txBody>
                  </p:sp>
                  <p:sp>
                    <p:nvSpPr>
                      <p:cNvPr id="271" name="Oval 270">
                        <a:extLst>
                          <a:ext uri="{FF2B5EF4-FFF2-40B4-BE49-F238E27FC236}">
                            <a16:creationId xmlns:a16="http://schemas.microsoft.com/office/drawing/2014/main" id="{1912869E-3FBD-C164-1201-0D1A37FFEB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86734" y="2593503"/>
                        <a:ext cx="182880" cy="182879"/>
                      </a:xfrm>
                      <a:prstGeom prst="ellipse">
                        <a:avLst/>
                      </a:prstGeom>
                      <a:solidFill>
                        <a:srgbClr val="000000">
                          <a:alpha val="5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3600"/>
                      </a:p>
                    </p:txBody>
                  </p:sp>
                  <p:sp>
                    <p:nvSpPr>
                      <p:cNvPr id="272" name="Oval 271">
                        <a:extLst>
                          <a:ext uri="{FF2B5EF4-FFF2-40B4-BE49-F238E27FC236}">
                            <a16:creationId xmlns:a16="http://schemas.microsoft.com/office/drawing/2014/main" id="{BEFBA631-0A0F-B116-82B4-D5A0CFA52C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9691" y="2853399"/>
                        <a:ext cx="182880" cy="182879"/>
                      </a:xfrm>
                      <a:prstGeom prst="ellipse">
                        <a:avLst/>
                      </a:prstGeom>
                      <a:solidFill>
                        <a:srgbClr val="000000">
                          <a:alpha val="5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3600"/>
                      </a:p>
                    </p:txBody>
                  </p:sp>
                  <p:sp>
                    <p:nvSpPr>
                      <p:cNvPr id="273" name="Oval 272">
                        <a:extLst>
                          <a:ext uri="{FF2B5EF4-FFF2-40B4-BE49-F238E27FC236}">
                            <a16:creationId xmlns:a16="http://schemas.microsoft.com/office/drawing/2014/main" id="{F50DEFF9-0137-61B0-0E8F-35CCD94FD4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2570" y="5035176"/>
                        <a:ext cx="182880" cy="182879"/>
                      </a:xfrm>
                      <a:prstGeom prst="ellipse">
                        <a:avLst/>
                      </a:prstGeom>
                      <a:solidFill>
                        <a:srgbClr val="000000">
                          <a:alpha val="5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3600"/>
                      </a:p>
                    </p:txBody>
                  </p:sp>
                  <p:sp>
                    <p:nvSpPr>
                      <p:cNvPr id="274" name="Oval 273">
                        <a:extLst>
                          <a:ext uri="{FF2B5EF4-FFF2-40B4-BE49-F238E27FC236}">
                            <a16:creationId xmlns:a16="http://schemas.microsoft.com/office/drawing/2014/main" id="{73DD81B5-0155-C12F-37B1-10410D35A0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959" y="5934828"/>
                        <a:ext cx="182880" cy="182879"/>
                      </a:xfrm>
                      <a:prstGeom prst="ellipse">
                        <a:avLst/>
                      </a:prstGeom>
                      <a:solidFill>
                        <a:srgbClr val="000000">
                          <a:alpha val="5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3600"/>
                      </a:p>
                    </p:txBody>
                  </p:sp>
                  <p:sp>
                    <p:nvSpPr>
                      <p:cNvPr id="275" name="Oval 274">
                        <a:extLst>
                          <a:ext uri="{FF2B5EF4-FFF2-40B4-BE49-F238E27FC236}">
                            <a16:creationId xmlns:a16="http://schemas.microsoft.com/office/drawing/2014/main" id="{FA4F23D2-8F17-D3A8-1045-65D6A9B5A3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01733" y="6091878"/>
                        <a:ext cx="182880" cy="182879"/>
                      </a:xfrm>
                      <a:prstGeom prst="ellipse">
                        <a:avLst/>
                      </a:prstGeom>
                      <a:solidFill>
                        <a:srgbClr val="000000">
                          <a:alpha val="5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3600"/>
                      </a:p>
                    </p:txBody>
                  </p:sp>
                </p:grpSp>
                <p:sp>
                  <p:nvSpPr>
                    <p:cNvPr id="264" name="TextBox 263">
                      <a:extLst>
                        <a:ext uri="{FF2B5EF4-FFF2-40B4-BE49-F238E27FC236}">
                          <a16:creationId xmlns:a16="http://schemas.microsoft.com/office/drawing/2014/main" id="{00206755-4C6A-BB48-CDB5-7E86F77AB0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295069" y="4666191"/>
                      <a:ext cx="3096521" cy="19074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1" i="1" dirty="0">
                          <a:solidFill>
                            <a:srgbClr val="FF0000"/>
                          </a:solidFill>
                        </a:rPr>
                        <a:t>Chol</a:t>
                      </a:r>
                      <a:endParaRPr lang="en-US" sz="700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65" name="TextBox 264">
                      <a:extLst>
                        <a:ext uri="{FF2B5EF4-FFF2-40B4-BE49-F238E27FC236}">
                          <a16:creationId xmlns:a16="http://schemas.microsoft.com/office/drawing/2014/main" id="{7393C538-6088-CD6B-186C-42D633FBBB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479482" y="20945862"/>
                      <a:ext cx="2095424" cy="19074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1" i="1" dirty="0">
                          <a:solidFill>
                            <a:srgbClr val="FF0000"/>
                          </a:solidFill>
                        </a:rPr>
                        <a:t>E2</a:t>
                      </a:r>
                      <a:endParaRPr lang="en-US" sz="700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66" name="TextBox 265">
                      <a:extLst>
                        <a:ext uri="{FF2B5EF4-FFF2-40B4-BE49-F238E27FC236}">
                          <a16:creationId xmlns:a16="http://schemas.microsoft.com/office/drawing/2014/main" id="{90CE0CC1-1C3E-E070-A836-0CD93E030E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296876" y="20585048"/>
                      <a:ext cx="1484069" cy="19074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1" i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700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67" name="TextBox 266">
                      <a:extLst>
                        <a:ext uri="{FF2B5EF4-FFF2-40B4-BE49-F238E27FC236}">
                          <a16:creationId xmlns:a16="http://schemas.microsoft.com/office/drawing/2014/main" id="{3070EBA4-33BD-6227-5D72-9546E93CFA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907248" y="15053251"/>
                      <a:ext cx="2240620" cy="19074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1" i="1" dirty="0">
                          <a:solidFill>
                            <a:srgbClr val="FF0000"/>
                          </a:solidFill>
                        </a:rPr>
                        <a:t>A4</a:t>
                      </a:r>
                      <a:endParaRPr lang="en-US" sz="700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68" name="TextBox 267">
                      <a:extLst>
                        <a:ext uri="{FF2B5EF4-FFF2-40B4-BE49-F238E27FC236}">
                          <a16:creationId xmlns:a16="http://schemas.microsoft.com/office/drawing/2014/main" id="{B3B7F681-6EAC-F1AD-76AC-8AF49DDBA0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637877" y="10584163"/>
                      <a:ext cx="2148915" cy="19074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1" i="1" dirty="0">
                          <a:solidFill>
                            <a:srgbClr val="FF0000"/>
                          </a:solidFill>
                        </a:rPr>
                        <a:t>P4</a:t>
                      </a:r>
                      <a:endParaRPr lang="en-US" sz="700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69" name="TextBox 268">
                      <a:extLst>
                        <a:ext uri="{FF2B5EF4-FFF2-40B4-BE49-F238E27FC236}">
                          <a16:creationId xmlns:a16="http://schemas.microsoft.com/office/drawing/2014/main" id="{D90857EC-8948-8AF4-D817-38A21B246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312103" y="8769307"/>
                      <a:ext cx="2148915" cy="19074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1" i="1" dirty="0">
                          <a:solidFill>
                            <a:srgbClr val="FF0000"/>
                          </a:solidFill>
                        </a:rPr>
                        <a:t>P5</a:t>
                      </a:r>
                      <a:endParaRPr lang="en-US" sz="700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6433026D-DD04-C201-A0BC-ED005BA73908}"/>
                    </a:ext>
                  </a:extLst>
                </p:cNvPr>
                <p:cNvSpPr txBox="1"/>
                <p:nvPr/>
              </p:nvSpPr>
              <p:spPr>
                <a:xfrm rot="16200000">
                  <a:off x="16182613" y="10431453"/>
                  <a:ext cx="5261388" cy="1076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/>
                    <a:t>Based on: </a:t>
                  </a:r>
                  <a:r>
                    <a:rPr lang="en-US" sz="1100" dirty="0"/>
                    <a:t>(2014). "</a:t>
                  </a:r>
                  <a:r>
                    <a:rPr lang="en-US" sz="1100" dirty="0">
                      <a:hlinkClick r:id="rId10"/>
                    </a:rPr>
                    <a:t>Diagram of the pathways of human steroidogenesis</a:t>
                  </a:r>
                  <a:r>
                    <a:rPr lang="en-US" sz="1100" dirty="0"/>
                    <a:t>". </a:t>
                  </a:r>
                  <a:r>
                    <a:rPr lang="en-US" sz="1100" i="1" dirty="0" err="1"/>
                    <a:t>WikiJournal</a:t>
                  </a:r>
                  <a:r>
                    <a:rPr lang="en-US" sz="1100" i="1" dirty="0"/>
                    <a:t> of Medicine</a:t>
                  </a:r>
                  <a:r>
                    <a:rPr lang="en-US" sz="1100" dirty="0"/>
                    <a:t> </a:t>
                  </a:r>
                  <a:r>
                    <a:rPr lang="en-US" sz="1100" b="1" dirty="0"/>
                    <a:t>1</a:t>
                  </a:r>
                  <a:r>
                    <a:rPr lang="en-US" sz="1100" dirty="0"/>
                    <a:t> (1). </a:t>
                  </a:r>
                  <a:r>
                    <a:rPr lang="en-US" sz="1100" dirty="0">
                      <a:hlinkClick r:id="rId11" tooltip="en:Digital object identifier"/>
                    </a:rPr>
                    <a:t>DOI</a:t>
                  </a:r>
                  <a:r>
                    <a:rPr lang="en-US" sz="1100" dirty="0"/>
                    <a:t>:</a:t>
                  </a:r>
                  <a:r>
                    <a:rPr lang="en-US" sz="1100" dirty="0">
                      <a:hlinkClick r:id="rId12"/>
                    </a:rPr>
                    <a:t>10.15347/</a:t>
                  </a:r>
                  <a:r>
                    <a:rPr lang="en-US" sz="1100" dirty="0" err="1">
                      <a:hlinkClick r:id="rId12"/>
                    </a:rPr>
                    <a:t>wjm</a:t>
                  </a:r>
                  <a:r>
                    <a:rPr lang="en-US" sz="1100" dirty="0">
                      <a:hlinkClick r:id="rId12"/>
                    </a:rPr>
                    <a:t>/2014.005</a:t>
                  </a:r>
                  <a:r>
                    <a:rPr lang="en-US" sz="1100" dirty="0"/>
                    <a:t>. </a:t>
                  </a:r>
                  <a:r>
                    <a:rPr lang="en-US" sz="1100" dirty="0">
                      <a:hlinkClick r:id="rId13" tooltip="en:ISSN"/>
                    </a:rPr>
                    <a:t>ISSN</a:t>
                  </a:r>
                  <a:r>
                    <a:rPr lang="en-US" sz="1100" dirty="0"/>
                    <a:t> </a:t>
                  </a:r>
                  <a:r>
                    <a:rPr lang="en-US" sz="1100" dirty="0">
                      <a:hlinkClick r:id="rId14"/>
                    </a:rPr>
                    <a:t>20018762</a:t>
                  </a:r>
                  <a:r>
                    <a:rPr lang="en-US" sz="1100" dirty="0"/>
                    <a:t>. - Häggström M, Richfield D (2014). "Diagram of the pathways of human steroidogenesis". </a:t>
                  </a:r>
                  <a:r>
                    <a:rPr lang="en-US" sz="1100" i="1" dirty="0" err="1"/>
                    <a:t>WikiJournal</a:t>
                  </a:r>
                  <a:r>
                    <a:rPr lang="en-US" sz="1100" i="1" dirty="0"/>
                    <a:t> of Medicine</a:t>
                  </a:r>
                  <a:r>
                    <a:rPr lang="en-US" sz="1100" dirty="0"/>
                    <a:t> </a:t>
                  </a:r>
                  <a:r>
                    <a:rPr lang="en-US" sz="1100" b="1" dirty="0"/>
                    <a:t>1</a:t>
                  </a:r>
                  <a:r>
                    <a:rPr lang="en-US" sz="1100" dirty="0"/>
                    <a:t> (1). </a:t>
                  </a:r>
                  <a:r>
                    <a:rPr lang="en-US" sz="1100" dirty="0">
                      <a:hlinkClick r:id="rId11" tooltip="en:Digital object identifier"/>
                    </a:rPr>
                    <a:t>DOI</a:t>
                  </a:r>
                  <a:r>
                    <a:rPr lang="en-US" sz="1100" dirty="0"/>
                    <a:t>:</a:t>
                  </a:r>
                  <a:r>
                    <a:rPr lang="en-US" sz="1100" dirty="0">
                      <a:hlinkClick r:id="rId12"/>
                    </a:rPr>
                    <a:t>10.15347/</a:t>
                  </a:r>
                  <a:r>
                    <a:rPr lang="en-US" sz="1100" dirty="0" err="1">
                      <a:hlinkClick r:id="rId12"/>
                    </a:rPr>
                    <a:t>wjm</a:t>
                  </a:r>
                  <a:r>
                    <a:rPr lang="en-US" sz="1100" dirty="0">
                      <a:hlinkClick r:id="rId12"/>
                    </a:rPr>
                    <a:t>/2014.005</a:t>
                  </a:r>
                  <a:r>
                    <a:rPr lang="en-US" sz="1100" dirty="0"/>
                    <a:t>. </a:t>
                  </a:r>
                  <a:r>
                    <a:rPr lang="en-US" sz="1100" dirty="0">
                      <a:hlinkClick r:id="rId13" tooltip="en:ISSN"/>
                    </a:rPr>
                    <a:t>ISSN</a:t>
                  </a:r>
                  <a:r>
                    <a:rPr lang="en-US" sz="1100" dirty="0"/>
                    <a:t> </a:t>
                  </a:r>
                  <a:r>
                    <a:rPr lang="en-US" sz="1100" dirty="0">
                      <a:hlinkClick r:id="rId15"/>
                    </a:rPr>
                    <a:t>20024436</a:t>
                  </a:r>
                  <a:r>
                    <a:rPr lang="en-US" sz="1100" dirty="0"/>
                    <a:t>.</a:t>
                  </a:r>
                </a:p>
              </p:txBody>
            </p: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36629E57-4EA5-0942-D7DB-C934EAC244CD}"/>
                  </a:ext>
                </a:extLst>
              </p:cNvPr>
              <p:cNvGrpSpPr/>
              <p:nvPr/>
            </p:nvGrpSpPr>
            <p:grpSpPr>
              <a:xfrm>
                <a:off x="13543183" y="10772576"/>
                <a:ext cx="9237401" cy="2037154"/>
                <a:chOff x="21911733" y="4084064"/>
                <a:chExt cx="11863650" cy="2616329"/>
              </a:xfrm>
            </p:grpSpPr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F409DDCD-D47D-9511-4CED-453125F72C90}"/>
                    </a:ext>
                  </a:extLst>
                </p:cNvPr>
                <p:cNvSpPr txBox="1"/>
                <p:nvPr/>
              </p:nvSpPr>
              <p:spPr>
                <a:xfrm>
                  <a:off x="21911733" y="4084064"/>
                  <a:ext cx="11863650" cy="22530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          LH + LHR </a:t>
                  </a:r>
                  <a:r>
                    <a:rPr lang="en-US" sz="2800" dirty="0">
                      <a:sym typeface="Symbol" panose="05050102010706020507" pitchFamily="18" charset="2"/>
                    </a:rPr>
                    <a:t></a:t>
                  </a:r>
                  <a:r>
                    <a:rPr lang="en-US" sz="2800" dirty="0"/>
                    <a:t> LH</a:t>
                  </a:r>
                  <a:r>
                    <a:rPr lang="en-US" sz="2000" dirty="0"/>
                    <a:t>•</a:t>
                  </a:r>
                  <a:r>
                    <a:rPr lang="en-US" sz="2800" dirty="0"/>
                    <a:t>LHR                    FSH + FSHR </a:t>
                  </a:r>
                  <a:r>
                    <a:rPr lang="en-US" sz="2800" dirty="0">
                      <a:sym typeface="Symbol" panose="05050102010706020507" pitchFamily="18" charset="2"/>
                    </a:rPr>
                    <a:t></a:t>
                  </a:r>
                  <a:r>
                    <a:rPr lang="en-US" sz="2800" dirty="0"/>
                    <a:t> FSH</a:t>
                  </a:r>
                  <a:r>
                    <a:rPr lang="en-US" sz="2000" dirty="0"/>
                    <a:t>•</a:t>
                  </a:r>
                  <a:r>
                    <a:rPr lang="en-US" sz="2800" dirty="0"/>
                    <a:t>FSHR</a:t>
                  </a:r>
                </a:p>
                <a:p>
                  <a:endParaRPr lang="en-US" sz="2800" dirty="0"/>
                </a:p>
                <a:p>
                  <a:r>
                    <a:rPr lang="en-US" sz="2800" dirty="0"/>
                    <a:t>Chol</a:t>
                  </a:r>
                  <a:r>
                    <a:rPr lang="en-US" sz="2800" baseline="-25000" dirty="0"/>
                    <a:t>serum</a:t>
                  </a:r>
                  <a:r>
                    <a:rPr lang="en-US" sz="2800" dirty="0"/>
                    <a:t> || Chol</a:t>
                  </a:r>
                  <a:r>
                    <a:rPr lang="en-US" sz="2800" baseline="-25000" dirty="0"/>
                    <a:t>theca</a:t>
                  </a:r>
                  <a:r>
                    <a:rPr lang="en-US" sz="2800" dirty="0"/>
                    <a:t> </a:t>
                  </a:r>
                  <a:r>
                    <a:rPr lang="en-US" sz="2800" dirty="0">
                      <a:sym typeface="Wingdings" panose="05000000000000000000" pitchFamily="2" charset="2"/>
                    </a:rPr>
                    <a:t> P5  P4  A4  T</a:t>
                  </a:r>
                  <a:r>
                    <a:rPr lang="en-US" sz="2800" baseline="-25000" dirty="0">
                      <a:sym typeface="Wingdings" panose="05000000000000000000" pitchFamily="2" charset="2"/>
                    </a:rPr>
                    <a:t>theca</a:t>
                  </a:r>
                  <a:r>
                    <a:rPr lang="en-US" sz="2800" dirty="0">
                      <a:sym typeface="Wingdings" panose="05000000000000000000" pitchFamily="2" charset="2"/>
                    </a:rPr>
                    <a:t> || T</a:t>
                  </a:r>
                  <a:r>
                    <a:rPr lang="en-US" sz="2800" baseline="-25000" dirty="0">
                      <a:sym typeface="Wingdings" panose="05000000000000000000" pitchFamily="2" charset="2"/>
                    </a:rPr>
                    <a:t>gran</a:t>
                  </a:r>
                  <a:r>
                    <a:rPr lang="en-US" sz="2800" dirty="0">
                      <a:sym typeface="Wingdings" panose="05000000000000000000" pitchFamily="2" charset="2"/>
                    </a:rPr>
                    <a:t>  E2</a:t>
                  </a:r>
                </a:p>
                <a:p>
                  <a:r>
                    <a:rPr lang="en-US" sz="2400" dirty="0">
                      <a:sym typeface="Wingdings" panose="05000000000000000000" pitchFamily="2" charset="2"/>
                    </a:rPr>
                    <a:t>                  </a:t>
                  </a:r>
                  <a:r>
                    <a:rPr lang="en-US" dirty="0">
                      <a:sym typeface="Wingdings" panose="05000000000000000000" pitchFamily="2" charset="2"/>
                    </a:rPr>
                    <a:t> slow                                                                                                  slow</a:t>
                  </a:r>
                </a:p>
              </p:txBody>
            </p:sp>
            <p:cxnSp>
              <p:nvCxnSpPr>
                <p:cNvPr id="251" name="Straight Arrow Connector 250">
                  <a:extLst>
                    <a:ext uri="{FF2B5EF4-FFF2-40B4-BE49-F238E27FC236}">
                      <a16:creationId xmlns:a16="http://schemas.microsoft.com/office/drawing/2014/main" id="{1CAE0FBD-D1A6-8BF6-74C4-3133384B0C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54074" y="4612458"/>
                  <a:ext cx="0" cy="63795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73ACFD8A-DB0A-3744-16C6-66674CAD6A5F}"/>
                    </a:ext>
                  </a:extLst>
                </p:cNvPr>
                <p:cNvSpPr/>
                <p:nvPr/>
              </p:nvSpPr>
              <p:spPr>
                <a:xfrm>
                  <a:off x="26124189" y="4876750"/>
                  <a:ext cx="4084863" cy="401043"/>
                </a:xfrm>
                <a:custGeom>
                  <a:avLst/>
                  <a:gdLst>
                    <a:gd name="csX0" fmla="*/ 4093535 w 4190724"/>
                    <a:gd name="csY0" fmla="*/ 699548 h 773976"/>
                    <a:gd name="csX1" fmla="*/ 3827721 w 4190724"/>
                    <a:gd name="csY1" fmla="*/ 93492 h 773976"/>
                    <a:gd name="csX2" fmla="*/ 1148317 w 4190724"/>
                    <a:gd name="csY2" fmla="*/ 72227 h 773976"/>
                    <a:gd name="csX3" fmla="*/ 0 w 4190724"/>
                    <a:gd name="csY3" fmla="*/ 773976 h 773976"/>
                    <a:gd name="csX0" fmla="*/ 4093535 w 4190724"/>
                    <a:gd name="csY0" fmla="*/ 699548 h 773976"/>
                    <a:gd name="csX1" fmla="*/ 3827721 w 4190724"/>
                    <a:gd name="csY1" fmla="*/ 93492 h 773976"/>
                    <a:gd name="csX2" fmla="*/ 1148317 w 4190724"/>
                    <a:gd name="csY2" fmla="*/ 72227 h 773976"/>
                    <a:gd name="csX3" fmla="*/ 0 w 4190724"/>
                    <a:gd name="csY3" fmla="*/ 773976 h 773976"/>
                    <a:gd name="csX0" fmla="*/ 4093535 w 4190724"/>
                    <a:gd name="csY0" fmla="*/ 699548 h 773976"/>
                    <a:gd name="csX1" fmla="*/ 3827721 w 4190724"/>
                    <a:gd name="csY1" fmla="*/ 93492 h 773976"/>
                    <a:gd name="csX2" fmla="*/ 1148317 w 4190724"/>
                    <a:gd name="csY2" fmla="*/ 72227 h 773976"/>
                    <a:gd name="csX3" fmla="*/ 0 w 4190724"/>
                    <a:gd name="csY3" fmla="*/ 773976 h 773976"/>
                    <a:gd name="csX0" fmla="*/ 4093535 w 4151651"/>
                    <a:gd name="csY0" fmla="*/ 699548 h 773976"/>
                    <a:gd name="csX1" fmla="*/ 3827721 w 4151651"/>
                    <a:gd name="csY1" fmla="*/ 93492 h 773976"/>
                    <a:gd name="csX2" fmla="*/ 1148317 w 4151651"/>
                    <a:gd name="csY2" fmla="*/ 72227 h 773976"/>
                    <a:gd name="csX3" fmla="*/ 0 w 4151651"/>
                    <a:gd name="csY3" fmla="*/ 773976 h 773976"/>
                    <a:gd name="csX0" fmla="*/ 4093535 w 4139188"/>
                    <a:gd name="csY0" fmla="*/ 699548 h 773976"/>
                    <a:gd name="csX1" fmla="*/ 3827721 w 4139188"/>
                    <a:gd name="csY1" fmla="*/ 93492 h 773976"/>
                    <a:gd name="csX2" fmla="*/ 1148317 w 4139188"/>
                    <a:gd name="csY2" fmla="*/ 72227 h 773976"/>
                    <a:gd name="csX3" fmla="*/ 0 w 4139188"/>
                    <a:gd name="csY3" fmla="*/ 773976 h 773976"/>
                    <a:gd name="csX0" fmla="*/ 4093535 w 4277156"/>
                    <a:gd name="csY0" fmla="*/ 720178 h 794606"/>
                    <a:gd name="csX1" fmla="*/ 4051005 w 4277156"/>
                    <a:gd name="csY1" fmla="*/ 71592 h 794606"/>
                    <a:gd name="csX2" fmla="*/ 1148317 w 4277156"/>
                    <a:gd name="csY2" fmla="*/ 92857 h 794606"/>
                    <a:gd name="csX3" fmla="*/ 0 w 4277156"/>
                    <a:gd name="csY3" fmla="*/ 794606 h 794606"/>
                    <a:gd name="csX0" fmla="*/ 4093535 w 4229990"/>
                    <a:gd name="csY0" fmla="*/ 769457 h 843885"/>
                    <a:gd name="csX1" fmla="*/ 4051005 w 4229990"/>
                    <a:gd name="csY1" fmla="*/ 120871 h 843885"/>
                    <a:gd name="csX2" fmla="*/ 1148317 w 4229990"/>
                    <a:gd name="csY2" fmla="*/ 142136 h 843885"/>
                    <a:gd name="csX3" fmla="*/ 0 w 4229990"/>
                    <a:gd name="csY3" fmla="*/ 843885 h 843885"/>
                    <a:gd name="csX0" fmla="*/ 4093535 w 4229990"/>
                    <a:gd name="csY0" fmla="*/ 769457 h 843885"/>
                    <a:gd name="csX1" fmla="*/ 4051005 w 4229990"/>
                    <a:gd name="csY1" fmla="*/ 120871 h 843885"/>
                    <a:gd name="csX2" fmla="*/ 1148317 w 4229990"/>
                    <a:gd name="csY2" fmla="*/ 142136 h 843885"/>
                    <a:gd name="csX3" fmla="*/ 0 w 4229990"/>
                    <a:gd name="csY3" fmla="*/ 843885 h 843885"/>
                    <a:gd name="csX0" fmla="*/ 4093535 w 4093535"/>
                    <a:gd name="csY0" fmla="*/ 769457 h 843885"/>
                    <a:gd name="csX1" fmla="*/ 4051005 w 4093535"/>
                    <a:gd name="csY1" fmla="*/ 120871 h 843885"/>
                    <a:gd name="csX2" fmla="*/ 1148317 w 4093535"/>
                    <a:gd name="csY2" fmla="*/ 142136 h 843885"/>
                    <a:gd name="csX3" fmla="*/ 0 w 4093535"/>
                    <a:gd name="csY3" fmla="*/ 843885 h 843885"/>
                    <a:gd name="csX0" fmla="*/ 4093535 w 4093535"/>
                    <a:gd name="csY0" fmla="*/ 666302 h 740730"/>
                    <a:gd name="csX1" fmla="*/ 4051005 w 4093535"/>
                    <a:gd name="csY1" fmla="*/ 17716 h 740730"/>
                    <a:gd name="csX2" fmla="*/ 1148317 w 4093535"/>
                    <a:gd name="csY2" fmla="*/ 38981 h 740730"/>
                    <a:gd name="csX3" fmla="*/ 0 w 4093535"/>
                    <a:gd name="csY3" fmla="*/ 740730 h 740730"/>
                    <a:gd name="csX0" fmla="*/ 4093535 w 4093535"/>
                    <a:gd name="csY0" fmla="*/ 656128 h 730556"/>
                    <a:gd name="csX1" fmla="*/ 4082903 w 4093535"/>
                    <a:gd name="csY1" fmla="*/ 92602 h 730556"/>
                    <a:gd name="csX2" fmla="*/ 1148317 w 4093535"/>
                    <a:gd name="csY2" fmla="*/ 28807 h 730556"/>
                    <a:gd name="csX3" fmla="*/ 0 w 4093535"/>
                    <a:gd name="csY3" fmla="*/ 730556 h 730556"/>
                    <a:gd name="csX0" fmla="*/ 4093535 w 4093535"/>
                    <a:gd name="csY0" fmla="*/ 656128 h 730556"/>
                    <a:gd name="csX1" fmla="*/ 4082903 w 4093535"/>
                    <a:gd name="csY1" fmla="*/ 92602 h 730556"/>
                    <a:gd name="csX2" fmla="*/ 1148317 w 4093535"/>
                    <a:gd name="csY2" fmla="*/ 28807 h 730556"/>
                    <a:gd name="csX3" fmla="*/ 0 w 4093535"/>
                    <a:gd name="csY3" fmla="*/ 730556 h 730556"/>
                    <a:gd name="csX0" fmla="*/ 4218663 w 4218663"/>
                    <a:gd name="csY0" fmla="*/ 563526 h 637954"/>
                    <a:gd name="csX1" fmla="*/ 4208031 w 4218663"/>
                    <a:gd name="csY1" fmla="*/ 0 h 637954"/>
                    <a:gd name="csX2" fmla="*/ 263352 w 4218663"/>
                    <a:gd name="csY2" fmla="*/ 191386 h 637954"/>
                    <a:gd name="csX3" fmla="*/ 125128 w 4218663"/>
                    <a:gd name="csY3" fmla="*/ 637954 h 637954"/>
                    <a:gd name="csX0" fmla="*/ 4093535 w 4093535"/>
                    <a:gd name="csY0" fmla="*/ 563526 h 637954"/>
                    <a:gd name="csX1" fmla="*/ 4082903 w 4093535"/>
                    <a:gd name="csY1" fmla="*/ 0 h 637954"/>
                    <a:gd name="csX2" fmla="*/ 138224 w 4093535"/>
                    <a:gd name="csY2" fmla="*/ 191386 h 637954"/>
                    <a:gd name="csX3" fmla="*/ 0 w 4093535"/>
                    <a:gd name="csY3" fmla="*/ 637954 h 637954"/>
                    <a:gd name="csX0" fmla="*/ 4093535 w 4093535"/>
                    <a:gd name="csY0" fmla="*/ 563526 h 637954"/>
                    <a:gd name="csX1" fmla="*/ 4082903 w 4093535"/>
                    <a:gd name="csY1" fmla="*/ 0 h 637954"/>
                    <a:gd name="csX2" fmla="*/ 138224 w 4093535"/>
                    <a:gd name="csY2" fmla="*/ 191386 h 637954"/>
                    <a:gd name="csX3" fmla="*/ 0 w 4093535"/>
                    <a:gd name="csY3" fmla="*/ 637954 h 637954"/>
                    <a:gd name="csX0" fmla="*/ 4093535 w 4093535"/>
                    <a:gd name="csY0" fmla="*/ 563526 h 637954"/>
                    <a:gd name="csX1" fmla="*/ 4082903 w 4093535"/>
                    <a:gd name="csY1" fmla="*/ 0 h 637954"/>
                    <a:gd name="csX2" fmla="*/ 138224 w 4093535"/>
                    <a:gd name="csY2" fmla="*/ 191386 h 637954"/>
                    <a:gd name="csX3" fmla="*/ 0 w 4093535"/>
                    <a:gd name="csY3" fmla="*/ 637954 h 637954"/>
                    <a:gd name="csX0" fmla="*/ 4093535 w 4093535"/>
                    <a:gd name="csY0" fmla="*/ 563526 h 637954"/>
                    <a:gd name="csX1" fmla="*/ 4082903 w 4093535"/>
                    <a:gd name="csY1" fmla="*/ 0 h 637954"/>
                    <a:gd name="csX2" fmla="*/ 138224 w 4093535"/>
                    <a:gd name="csY2" fmla="*/ 191386 h 637954"/>
                    <a:gd name="csX3" fmla="*/ 0 w 4093535"/>
                    <a:gd name="csY3" fmla="*/ 637954 h 637954"/>
                    <a:gd name="csX0" fmla="*/ 4093535 w 4093535"/>
                    <a:gd name="csY0" fmla="*/ 563526 h 637954"/>
                    <a:gd name="csX1" fmla="*/ 4082903 w 4093535"/>
                    <a:gd name="csY1" fmla="*/ 0 h 637954"/>
                    <a:gd name="csX2" fmla="*/ 21266 w 4093535"/>
                    <a:gd name="csY2" fmla="*/ 138223 h 637954"/>
                    <a:gd name="csX3" fmla="*/ 0 w 4093535"/>
                    <a:gd name="csY3" fmla="*/ 637954 h 637954"/>
                    <a:gd name="csX0" fmla="*/ 4093535 w 4093535"/>
                    <a:gd name="csY0" fmla="*/ 563526 h 637954"/>
                    <a:gd name="csX1" fmla="*/ 4082903 w 4093535"/>
                    <a:gd name="csY1" fmla="*/ 0 h 637954"/>
                    <a:gd name="csX2" fmla="*/ 21266 w 4093535"/>
                    <a:gd name="csY2" fmla="*/ 138223 h 637954"/>
                    <a:gd name="csX3" fmla="*/ 0 w 4093535"/>
                    <a:gd name="csY3" fmla="*/ 637954 h 637954"/>
                    <a:gd name="csX0" fmla="*/ 4093535 w 4093535"/>
                    <a:gd name="csY0" fmla="*/ 489098 h 563526"/>
                    <a:gd name="csX1" fmla="*/ 4072270 w 4093535"/>
                    <a:gd name="csY1" fmla="*/ 0 h 563526"/>
                    <a:gd name="csX2" fmla="*/ 21266 w 4093535"/>
                    <a:gd name="csY2" fmla="*/ 63795 h 563526"/>
                    <a:gd name="csX3" fmla="*/ 0 w 4093535"/>
                    <a:gd name="csY3" fmla="*/ 563526 h 563526"/>
                    <a:gd name="csX0" fmla="*/ 4093535 w 4093535"/>
                    <a:gd name="csY0" fmla="*/ 489098 h 563526"/>
                    <a:gd name="csX1" fmla="*/ 4072270 w 4093535"/>
                    <a:gd name="csY1" fmla="*/ 0 h 563526"/>
                    <a:gd name="csX2" fmla="*/ 21266 w 4093535"/>
                    <a:gd name="csY2" fmla="*/ 63795 h 563526"/>
                    <a:gd name="csX3" fmla="*/ 0 w 4093535"/>
                    <a:gd name="csY3" fmla="*/ 563526 h 563526"/>
                    <a:gd name="csX0" fmla="*/ 4093535 w 4093535"/>
                    <a:gd name="csY0" fmla="*/ 446567 h 520995"/>
                    <a:gd name="csX1" fmla="*/ 4072270 w 4093535"/>
                    <a:gd name="csY1" fmla="*/ 0 h 520995"/>
                    <a:gd name="csX2" fmla="*/ 21266 w 4093535"/>
                    <a:gd name="csY2" fmla="*/ 21264 h 520995"/>
                    <a:gd name="csX3" fmla="*/ 0 w 4093535"/>
                    <a:gd name="csY3" fmla="*/ 520995 h 520995"/>
                    <a:gd name="csX0" fmla="*/ 4093535 w 4093535"/>
                    <a:gd name="csY0" fmla="*/ 449500 h 523928"/>
                    <a:gd name="csX1" fmla="*/ 4072270 w 4093535"/>
                    <a:gd name="csY1" fmla="*/ 2933 h 523928"/>
                    <a:gd name="csX2" fmla="*/ 21266 w 4093535"/>
                    <a:gd name="csY2" fmla="*/ 24197 h 523928"/>
                    <a:gd name="csX3" fmla="*/ 0 w 4093535"/>
                    <a:gd name="csY3" fmla="*/ 523928 h 523928"/>
                    <a:gd name="csX0" fmla="*/ 4093535 w 4120178"/>
                    <a:gd name="csY0" fmla="*/ 449500 h 523928"/>
                    <a:gd name="csX1" fmla="*/ 4114800 w 4120178"/>
                    <a:gd name="csY1" fmla="*/ 2933 h 523928"/>
                    <a:gd name="csX2" fmla="*/ 21266 w 4120178"/>
                    <a:gd name="csY2" fmla="*/ 24197 h 523928"/>
                    <a:gd name="csX3" fmla="*/ 0 w 4120178"/>
                    <a:gd name="csY3" fmla="*/ 523928 h 523928"/>
                    <a:gd name="csX0" fmla="*/ 4093535 w 4114800"/>
                    <a:gd name="csY0" fmla="*/ 449500 h 523928"/>
                    <a:gd name="csX1" fmla="*/ 4114800 w 4114800"/>
                    <a:gd name="csY1" fmla="*/ 2933 h 523928"/>
                    <a:gd name="csX2" fmla="*/ 21266 w 4114800"/>
                    <a:gd name="csY2" fmla="*/ 24197 h 523928"/>
                    <a:gd name="csX3" fmla="*/ 0 w 4114800"/>
                    <a:gd name="csY3" fmla="*/ 523928 h 523928"/>
                    <a:gd name="csX0" fmla="*/ 4093535 w 4093535"/>
                    <a:gd name="csY0" fmla="*/ 449500 h 523928"/>
                    <a:gd name="csX1" fmla="*/ 4082903 w 4093535"/>
                    <a:gd name="csY1" fmla="*/ 2933 h 523928"/>
                    <a:gd name="csX2" fmla="*/ 21266 w 4093535"/>
                    <a:gd name="csY2" fmla="*/ 24197 h 523928"/>
                    <a:gd name="csX3" fmla="*/ 0 w 4093535"/>
                    <a:gd name="csY3" fmla="*/ 523928 h 523928"/>
                    <a:gd name="csX0" fmla="*/ 4093535 w 4093535"/>
                    <a:gd name="csY0" fmla="*/ 449500 h 523928"/>
                    <a:gd name="csX1" fmla="*/ 4082903 w 4093535"/>
                    <a:gd name="csY1" fmla="*/ 2933 h 523928"/>
                    <a:gd name="csX2" fmla="*/ 21266 w 4093535"/>
                    <a:gd name="csY2" fmla="*/ 24197 h 523928"/>
                    <a:gd name="csX3" fmla="*/ 0 w 4093535"/>
                    <a:gd name="csY3" fmla="*/ 523928 h 523928"/>
                    <a:gd name="csX0" fmla="*/ 4093535 w 4093535"/>
                    <a:gd name="csY0" fmla="*/ 482880 h 557308"/>
                    <a:gd name="csX1" fmla="*/ 4082903 w 4093535"/>
                    <a:gd name="csY1" fmla="*/ 36313 h 557308"/>
                    <a:gd name="csX2" fmla="*/ 1 w 4093535"/>
                    <a:gd name="csY2" fmla="*/ 4415 h 557308"/>
                    <a:gd name="csX3" fmla="*/ 0 w 4093535"/>
                    <a:gd name="csY3" fmla="*/ 557308 h 557308"/>
                    <a:gd name="csX0" fmla="*/ 4093535 w 4093535"/>
                    <a:gd name="csY0" fmla="*/ 589205 h 589205"/>
                    <a:gd name="csX1" fmla="*/ 4082903 w 4093535"/>
                    <a:gd name="csY1" fmla="*/ 36313 h 589205"/>
                    <a:gd name="csX2" fmla="*/ 1 w 4093535"/>
                    <a:gd name="csY2" fmla="*/ 4415 h 589205"/>
                    <a:gd name="csX3" fmla="*/ 0 w 4093535"/>
                    <a:gd name="csY3" fmla="*/ 557308 h 589205"/>
                    <a:gd name="csX0" fmla="*/ 4093535 w 4093535"/>
                    <a:gd name="csY0" fmla="*/ 595648 h 595648"/>
                    <a:gd name="csX1" fmla="*/ 4082903 w 4093535"/>
                    <a:gd name="csY1" fmla="*/ 9302 h 595648"/>
                    <a:gd name="csX2" fmla="*/ 1 w 4093535"/>
                    <a:gd name="csY2" fmla="*/ 10858 h 595648"/>
                    <a:gd name="csX3" fmla="*/ 0 w 4093535"/>
                    <a:gd name="csY3" fmla="*/ 563751 h 595648"/>
                    <a:gd name="csX0" fmla="*/ 4093535 w 4093535"/>
                    <a:gd name="csY0" fmla="*/ 589407 h 589407"/>
                    <a:gd name="csX1" fmla="*/ 4082903 w 4093535"/>
                    <a:gd name="csY1" fmla="*/ 3061 h 589407"/>
                    <a:gd name="csX2" fmla="*/ 1 w 4093535"/>
                    <a:gd name="csY2" fmla="*/ 4617 h 589407"/>
                    <a:gd name="csX3" fmla="*/ 0 w 4093535"/>
                    <a:gd name="csY3" fmla="*/ 557510 h 589407"/>
                    <a:gd name="csX0" fmla="*/ 4093535 w 4093535"/>
                    <a:gd name="csY0" fmla="*/ 590621 h 590621"/>
                    <a:gd name="csX1" fmla="*/ 4082903 w 4093535"/>
                    <a:gd name="csY1" fmla="*/ 4275 h 590621"/>
                    <a:gd name="csX2" fmla="*/ 1 w 4093535"/>
                    <a:gd name="csY2" fmla="*/ 5831 h 590621"/>
                    <a:gd name="csX3" fmla="*/ 0 w 4093535"/>
                    <a:gd name="csY3" fmla="*/ 558724 h 590621"/>
                    <a:gd name="csX0" fmla="*/ 4093535 w 4093535"/>
                    <a:gd name="csY0" fmla="*/ 590621 h 590621"/>
                    <a:gd name="csX1" fmla="*/ 4082903 w 4093535"/>
                    <a:gd name="csY1" fmla="*/ 4275 h 590621"/>
                    <a:gd name="csX2" fmla="*/ 1 w 4093535"/>
                    <a:gd name="csY2" fmla="*/ 5831 h 590621"/>
                    <a:gd name="csX3" fmla="*/ 0 w 4093535"/>
                    <a:gd name="csY3" fmla="*/ 558724 h 590621"/>
                    <a:gd name="csX0" fmla="*/ 4093535 w 4102121"/>
                    <a:gd name="csY0" fmla="*/ 590621 h 590621"/>
                    <a:gd name="csX1" fmla="*/ 4098143 w 4102121"/>
                    <a:gd name="csY1" fmla="*/ 4275 h 590621"/>
                    <a:gd name="csX2" fmla="*/ 1 w 4102121"/>
                    <a:gd name="csY2" fmla="*/ 5831 h 590621"/>
                    <a:gd name="csX3" fmla="*/ 0 w 4102121"/>
                    <a:gd name="csY3" fmla="*/ 558724 h 590621"/>
                    <a:gd name="csX0" fmla="*/ 4093535 w 4093535"/>
                    <a:gd name="csY0" fmla="*/ 590621 h 590621"/>
                    <a:gd name="csX1" fmla="*/ 4082903 w 4093535"/>
                    <a:gd name="csY1" fmla="*/ 4275 h 590621"/>
                    <a:gd name="csX2" fmla="*/ 1 w 4093535"/>
                    <a:gd name="csY2" fmla="*/ 5831 h 590621"/>
                    <a:gd name="csX3" fmla="*/ 0 w 4093535"/>
                    <a:gd name="csY3" fmla="*/ 558724 h 590621"/>
                    <a:gd name="csX0" fmla="*/ 4093535 w 4093535"/>
                    <a:gd name="csY0" fmla="*/ 590621 h 590621"/>
                    <a:gd name="csX1" fmla="*/ 4082903 w 4093535"/>
                    <a:gd name="csY1" fmla="*/ 4275 h 590621"/>
                    <a:gd name="csX2" fmla="*/ 1 w 4093535"/>
                    <a:gd name="csY2" fmla="*/ 5831 h 590621"/>
                    <a:gd name="csX3" fmla="*/ 0 w 4093535"/>
                    <a:gd name="csY3" fmla="*/ 558724 h 590621"/>
                    <a:gd name="csX0" fmla="*/ 4093535 w 4093535"/>
                    <a:gd name="csY0" fmla="*/ 590621 h 590621"/>
                    <a:gd name="csX1" fmla="*/ 4082903 w 4093535"/>
                    <a:gd name="csY1" fmla="*/ 4275 h 590621"/>
                    <a:gd name="csX2" fmla="*/ 1 w 4093535"/>
                    <a:gd name="csY2" fmla="*/ 5831 h 590621"/>
                    <a:gd name="csX3" fmla="*/ 0 w 4093535"/>
                    <a:gd name="csY3" fmla="*/ 558724 h 590621"/>
                    <a:gd name="csX0" fmla="*/ 4093535 w 4093535"/>
                    <a:gd name="csY0" fmla="*/ 590621 h 590621"/>
                    <a:gd name="csX1" fmla="*/ 4082903 w 4093535"/>
                    <a:gd name="csY1" fmla="*/ 4275 h 590621"/>
                    <a:gd name="csX2" fmla="*/ 1 w 4093535"/>
                    <a:gd name="csY2" fmla="*/ 5831 h 590621"/>
                    <a:gd name="csX3" fmla="*/ 0 w 4093535"/>
                    <a:gd name="csY3" fmla="*/ 558724 h 590621"/>
                    <a:gd name="csX0" fmla="*/ 4093535 w 4144558"/>
                    <a:gd name="csY0" fmla="*/ 590621 h 590621"/>
                    <a:gd name="csX1" fmla="*/ 4082903 w 4144558"/>
                    <a:gd name="csY1" fmla="*/ 4275 h 590621"/>
                    <a:gd name="csX2" fmla="*/ 1 w 4144558"/>
                    <a:gd name="csY2" fmla="*/ 5831 h 590621"/>
                    <a:gd name="csX3" fmla="*/ 0 w 4144558"/>
                    <a:gd name="csY3" fmla="*/ 558724 h 590621"/>
                    <a:gd name="csX0" fmla="*/ 4093535 w 4093535"/>
                    <a:gd name="csY0" fmla="*/ 590621 h 590621"/>
                    <a:gd name="csX1" fmla="*/ 4082903 w 4093535"/>
                    <a:gd name="csY1" fmla="*/ 4275 h 590621"/>
                    <a:gd name="csX2" fmla="*/ 1 w 4093535"/>
                    <a:gd name="csY2" fmla="*/ 5831 h 590621"/>
                    <a:gd name="csX3" fmla="*/ 0 w 4093535"/>
                    <a:gd name="csY3" fmla="*/ 558724 h 590621"/>
                    <a:gd name="csX0" fmla="*/ 4078295 w 4084863"/>
                    <a:gd name="csY0" fmla="*/ 598198 h 598198"/>
                    <a:gd name="csX1" fmla="*/ 4082903 w 4084863"/>
                    <a:gd name="csY1" fmla="*/ 4275 h 598198"/>
                    <a:gd name="csX2" fmla="*/ 1 w 4084863"/>
                    <a:gd name="csY2" fmla="*/ 5831 h 598198"/>
                    <a:gd name="csX3" fmla="*/ 0 w 4084863"/>
                    <a:gd name="csY3" fmla="*/ 558724 h 59819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4084863" h="598198">
                      <a:moveTo>
                        <a:pt x="4078295" y="598198"/>
                      </a:moveTo>
                      <a:cubicBezTo>
                        <a:pt x="4074384" y="304398"/>
                        <a:pt x="4090228" y="251695"/>
                        <a:pt x="4082903" y="4275"/>
                      </a:cubicBezTo>
                      <a:cubicBezTo>
                        <a:pt x="3741406" y="17718"/>
                        <a:pt x="648586" y="-11890"/>
                        <a:pt x="1" y="5831"/>
                      </a:cubicBezTo>
                      <a:cubicBezTo>
                        <a:pt x="2" y="236202"/>
                        <a:pt x="10633" y="126332"/>
                        <a:pt x="0" y="558724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tailEnd type="oval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BF38F3D2-9A29-518E-EEEA-5ABDA0A931E7}"/>
                    </a:ext>
                  </a:extLst>
                </p:cNvPr>
                <p:cNvSpPr/>
                <p:nvPr/>
              </p:nvSpPr>
              <p:spPr>
                <a:xfrm>
                  <a:off x="21968886" y="6220890"/>
                  <a:ext cx="1913520" cy="47950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Serum</a:t>
                  </a: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3E770FAE-5E59-6614-2AED-C1EAC63FA848}"/>
                    </a:ext>
                  </a:extLst>
                </p:cNvPr>
                <p:cNvSpPr/>
                <p:nvPr/>
              </p:nvSpPr>
              <p:spPr>
                <a:xfrm>
                  <a:off x="23882405" y="6220890"/>
                  <a:ext cx="7154033" cy="47950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Theca Cell</a:t>
                  </a: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F89C2453-E6F3-3539-5C2B-7F58982D7898}"/>
                    </a:ext>
                  </a:extLst>
                </p:cNvPr>
                <p:cNvSpPr/>
                <p:nvPr/>
              </p:nvSpPr>
              <p:spPr>
                <a:xfrm>
                  <a:off x="31036439" y="6220890"/>
                  <a:ext cx="2361689" cy="47950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Granulosa Cell</a:t>
                  </a:r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EFA72402-E554-910D-4AC5-EE1BC56D9B8F}"/>
                    </a:ext>
                  </a:extLst>
                </p:cNvPr>
                <p:cNvSpPr/>
                <p:nvPr/>
              </p:nvSpPr>
              <p:spPr>
                <a:xfrm>
                  <a:off x="21968885" y="5125773"/>
                  <a:ext cx="4996768" cy="746107"/>
                </a:xfrm>
                <a:prstGeom prst="rect">
                  <a:avLst/>
                </a:prstGeom>
                <a:noFill/>
                <a:ln>
                  <a:solidFill>
                    <a:srgbClr val="FF7C8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3A44B154-97BA-E60D-8707-5763203688ED}"/>
                    </a:ext>
                  </a:extLst>
                </p:cNvPr>
                <p:cNvSpPr/>
                <p:nvPr/>
              </p:nvSpPr>
              <p:spPr>
                <a:xfrm>
                  <a:off x="29703712" y="5125773"/>
                  <a:ext cx="3694415" cy="746107"/>
                </a:xfrm>
                <a:prstGeom prst="rect">
                  <a:avLst/>
                </a:prstGeom>
                <a:noFill/>
                <a:ln>
                  <a:solidFill>
                    <a:srgbClr val="FF7C8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8" name="Straight Arrow Connector 257">
                  <a:extLst>
                    <a:ext uri="{FF2B5EF4-FFF2-40B4-BE49-F238E27FC236}">
                      <a16:creationId xmlns:a16="http://schemas.microsoft.com/office/drawing/2014/main" id="{3E6EF7B3-5C3E-C4AD-B9EF-5CF7834A29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22213" y="4612458"/>
                  <a:ext cx="0" cy="63795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AB32D8E2-02AB-A2C3-97E7-60F73B645403}"/>
                  </a:ext>
                </a:extLst>
              </p:cNvPr>
              <p:cNvGrpSpPr/>
              <p:nvPr/>
            </p:nvGrpSpPr>
            <p:grpSpPr>
              <a:xfrm>
                <a:off x="19569930" y="6166452"/>
                <a:ext cx="5987793" cy="4601084"/>
                <a:chOff x="40681054" y="7432206"/>
                <a:chExt cx="5987793" cy="4601084"/>
              </a:xfrm>
            </p:grpSpPr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796A1EDF-37F9-8DF2-0D2D-30DB8B65C60C}"/>
                    </a:ext>
                  </a:extLst>
                </p:cNvPr>
                <p:cNvGrpSpPr/>
                <p:nvPr/>
              </p:nvGrpSpPr>
              <p:grpSpPr>
                <a:xfrm>
                  <a:off x="40681054" y="7432206"/>
                  <a:ext cx="5987793" cy="4601084"/>
                  <a:chOff x="33098729" y="12422989"/>
                  <a:chExt cx="10880976" cy="8361059"/>
                </a:xfrm>
              </p:grpSpPr>
              <p:sp>
                <p:nvSpPr>
                  <p:cNvPr id="207" name="Rectangle: Rounded Corners 206">
                    <a:extLst>
                      <a:ext uri="{FF2B5EF4-FFF2-40B4-BE49-F238E27FC236}">
                        <a16:creationId xmlns:a16="http://schemas.microsoft.com/office/drawing/2014/main" id="{FD18A09E-F9E5-E825-E702-0D6116FD21AA}"/>
                      </a:ext>
                    </a:extLst>
                  </p:cNvPr>
                  <p:cNvSpPr/>
                  <p:nvPr/>
                </p:nvSpPr>
                <p:spPr>
                  <a:xfrm>
                    <a:off x="33452564" y="13742260"/>
                    <a:ext cx="6137318" cy="5860473"/>
                  </a:xfrm>
                  <a:prstGeom prst="roundRect">
                    <a:avLst/>
                  </a:prstGeom>
                  <a:solidFill>
                    <a:srgbClr val="FEE5B5"/>
                  </a:solidFill>
                  <a:ln w="76200">
                    <a:solidFill>
                      <a:srgbClr val="EFB05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b" anchorCtr="0"/>
                  <a:lstStyle/>
                  <a:p>
                    <a:pPr algn="ctr"/>
                    <a:r>
                      <a: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Theca Cell</a:t>
                    </a:r>
                  </a:p>
                </p:txBody>
              </p:sp>
              <p:pic>
                <p:nvPicPr>
                  <p:cNvPr id="208" name="Graphic 207">
                    <a:extLst>
                      <a:ext uri="{FF2B5EF4-FFF2-40B4-BE49-F238E27FC236}">
                        <a16:creationId xmlns:a16="http://schemas.microsoft.com/office/drawing/2014/main" id="{C1C90977-6D71-8D91-7D3D-D961494077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 rot="1979968">
                    <a:off x="34271110" y="13975623"/>
                    <a:ext cx="1738265" cy="2975285"/>
                  </a:xfrm>
                  <a:prstGeom prst="rect">
                    <a:avLst/>
                  </a:prstGeom>
                </p:spPr>
              </p:pic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829F3FA5-DCF0-D069-043A-17E0ECD1422B}"/>
                      </a:ext>
                    </a:extLst>
                  </p:cNvPr>
                  <p:cNvSpPr/>
                  <p:nvPr/>
                </p:nvSpPr>
                <p:spPr>
                  <a:xfrm>
                    <a:off x="33276459" y="13013770"/>
                    <a:ext cx="489857" cy="489857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12" name="TextBox 211">
                    <a:extLst>
                      <a:ext uri="{FF2B5EF4-FFF2-40B4-BE49-F238E27FC236}">
                        <a16:creationId xmlns:a16="http://schemas.microsoft.com/office/drawing/2014/main" id="{E55468F5-2C98-953F-6885-571138F9B211}"/>
                      </a:ext>
                    </a:extLst>
                  </p:cNvPr>
                  <p:cNvSpPr txBox="1"/>
                  <p:nvPr/>
                </p:nvSpPr>
                <p:spPr>
                  <a:xfrm>
                    <a:off x="33806002" y="12422989"/>
                    <a:ext cx="1640700" cy="8389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b="1" i="1" dirty="0"/>
                      <a:t>Cholesterol</a:t>
                    </a:r>
                    <a:br>
                      <a:rPr lang="en-US" sz="1200" b="1" i="1" dirty="0"/>
                    </a:br>
                    <a:r>
                      <a:rPr lang="en-US" sz="1200" b="1" i="1" dirty="0"/>
                      <a:t>(e.g., LDL)</a:t>
                    </a:r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F62949E8-BE29-8E73-C20F-DFB16C310C18}"/>
                      </a:ext>
                    </a:extLst>
                  </p:cNvPr>
                  <p:cNvSpPr/>
                  <p:nvPr/>
                </p:nvSpPr>
                <p:spPr>
                  <a:xfrm>
                    <a:off x="33822918" y="13254671"/>
                    <a:ext cx="1911750" cy="1340577"/>
                  </a:xfrm>
                  <a:custGeom>
                    <a:avLst/>
                    <a:gdLst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400300 w 2724150"/>
                      <a:gd name="csY2" fmla="*/ 723900 h 1352550"/>
                      <a:gd name="csX3" fmla="*/ 2724150 w 2724150"/>
                      <a:gd name="csY3" fmla="*/ 1352550 h 1352550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534027 w 1857877"/>
                      <a:gd name="csY2" fmla="*/ 643689 h 1272339"/>
                      <a:gd name="csX3" fmla="*/ 1857877 w 1857877"/>
                      <a:gd name="csY3" fmla="*/ 1272339 h 1272339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534027 w 1857877"/>
                      <a:gd name="csY2" fmla="*/ 643689 h 1272339"/>
                      <a:gd name="csX3" fmla="*/ 1857877 w 1857877"/>
                      <a:gd name="csY3" fmla="*/ 1272339 h 1272339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857877 w 1857877"/>
                      <a:gd name="csY2" fmla="*/ 1272339 h 1272339"/>
                      <a:gd name="csX0" fmla="*/ 0 w 1857877"/>
                      <a:gd name="csY0" fmla="*/ 0 h 1272339"/>
                      <a:gd name="csX1" fmla="*/ 1117935 w 1857877"/>
                      <a:gd name="csY1" fmla="*/ 321845 h 1272339"/>
                      <a:gd name="csX2" fmla="*/ 1857877 w 1857877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0 w 1911750"/>
                      <a:gd name="csY0" fmla="*/ 0 h 1340577"/>
                      <a:gd name="csX1" fmla="*/ 1117935 w 1911750"/>
                      <a:gd name="csY1" fmla="*/ 321845 h 1340577"/>
                      <a:gd name="csX2" fmla="*/ 1911750 w 1911750"/>
                      <a:gd name="csY2" fmla="*/ 1340577 h 134057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</a:cxnLst>
                    <a:rect l="l" t="t" r="r" b="b"/>
                    <a:pathLst>
                      <a:path w="1911750" h="1340577">
                        <a:moveTo>
                          <a:pt x="0" y="0"/>
                        </a:moveTo>
                        <a:cubicBezTo>
                          <a:pt x="695826" y="60492"/>
                          <a:pt x="799310" y="98416"/>
                          <a:pt x="1117935" y="321845"/>
                        </a:cubicBezTo>
                        <a:cubicBezTo>
                          <a:pt x="1436560" y="545275"/>
                          <a:pt x="1841816" y="990157"/>
                          <a:pt x="1911750" y="1340577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B0F0"/>
                    </a:solidFill>
                    <a:tailEnd type="stealth" w="lg" len="lg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14" name="TextBox 213">
                    <a:extLst>
                      <a:ext uri="{FF2B5EF4-FFF2-40B4-BE49-F238E27FC236}">
                        <a16:creationId xmlns:a16="http://schemas.microsoft.com/office/drawing/2014/main" id="{3DB60737-9D57-5E0F-4848-16EAB016B4CB}"/>
                      </a:ext>
                    </a:extLst>
                  </p:cNvPr>
                  <p:cNvSpPr txBox="1"/>
                  <p:nvPr/>
                </p:nvSpPr>
                <p:spPr>
                  <a:xfrm>
                    <a:off x="34455370" y="16745765"/>
                    <a:ext cx="1899719" cy="5033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mitochondria</a:t>
                    </a:r>
                  </a:p>
                </p:txBody>
              </p:sp>
              <p:sp>
                <p:nvSpPr>
                  <p:cNvPr id="215" name="TextBox 214">
                    <a:extLst>
                      <a:ext uri="{FF2B5EF4-FFF2-40B4-BE49-F238E27FC236}">
                        <a16:creationId xmlns:a16="http://schemas.microsoft.com/office/drawing/2014/main" id="{ADDF280E-72B8-56DA-8441-6EE1F949FC3E}"/>
                      </a:ext>
                    </a:extLst>
                  </p:cNvPr>
                  <p:cNvSpPr txBox="1"/>
                  <p:nvPr/>
                </p:nvSpPr>
                <p:spPr>
                  <a:xfrm>
                    <a:off x="36468371" y="17427648"/>
                    <a:ext cx="2747511" cy="8389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smooth endoplasmic</a:t>
                    </a:r>
                    <a:br>
                      <a:rPr lang="en-US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</a:br>
                    <a:r>
                      <a:rPr lang="en-US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reticulum</a:t>
                    </a:r>
                  </a:p>
                </p:txBody>
              </p:sp>
              <p:pic>
                <p:nvPicPr>
                  <p:cNvPr id="217" name="Graphic 216">
                    <a:extLst>
                      <a:ext uri="{FF2B5EF4-FFF2-40B4-BE49-F238E27FC236}">
                        <a16:creationId xmlns:a16="http://schemas.microsoft.com/office/drawing/2014/main" id="{146420EA-E8FB-7F1B-9922-B3E480FB5B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p:blipFill>
                <p:spPr>
                  <a:xfrm rot="6568884">
                    <a:off x="36621902" y="15151195"/>
                    <a:ext cx="2917154" cy="1706260"/>
                  </a:xfrm>
                  <a:prstGeom prst="rect">
                    <a:avLst/>
                  </a:prstGeom>
                </p:spPr>
              </p:pic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B0C97E7F-3515-F684-CA1F-593EBDB4E94C}"/>
                      </a:ext>
                    </a:extLst>
                  </p:cNvPr>
                  <p:cNvSpPr/>
                  <p:nvPr/>
                </p:nvSpPr>
                <p:spPr>
                  <a:xfrm rot="20363357">
                    <a:off x="35422838" y="15195376"/>
                    <a:ext cx="2526051" cy="391343"/>
                  </a:xfrm>
                  <a:custGeom>
                    <a:avLst/>
                    <a:gdLst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400300 w 2724150"/>
                      <a:gd name="csY2" fmla="*/ 723900 h 1352550"/>
                      <a:gd name="csX3" fmla="*/ 2724150 w 2724150"/>
                      <a:gd name="csY3" fmla="*/ 1352550 h 1352550"/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724150 w 2724150"/>
                      <a:gd name="csY2" fmla="*/ 1352550 h 1352550"/>
                      <a:gd name="csX0" fmla="*/ 0 w 2828395"/>
                      <a:gd name="csY0" fmla="*/ 72398 h 1219921"/>
                      <a:gd name="csX1" fmla="*/ 1799695 w 2828395"/>
                      <a:gd name="csY1" fmla="*/ 76921 h 1219921"/>
                      <a:gd name="csX2" fmla="*/ 2828395 w 2828395"/>
                      <a:gd name="csY2" fmla="*/ 1219921 h 1219921"/>
                      <a:gd name="csX0" fmla="*/ 0 w 2792734"/>
                      <a:gd name="csY0" fmla="*/ 82017 h 1216129"/>
                      <a:gd name="csX1" fmla="*/ 1764034 w 2792734"/>
                      <a:gd name="csY1" fmla="*/ 73129 h 1216129"/>
                      <a:gd name="csX2" fmla="*/ 2792734 w 2792734"/>
                      <a:gd name="csY2" fmla="*/ 1216129 h 1216129"/>
                      <a:gd name="csX0" fmla="*/ 0 w 2792734"/>
                      <a:gd name="csY0" fmla="*/ 118943 h 1253055"/>
                      <a:gd name="csX1" fmla="*/ 1764034 w 2792734"/>
                      <a:gd name="csY1" fmla="*/ 110055 h 1253055"/>
                      <a:gd name="csX2" fmla="*/ 2792734 w 2792734"/>
                      <a:gd name="csY2" fmla="*/ 1253055 h 1253055"/>
                      <a:gd name="csX0" fmla="*/ 0 w 2792734"/>
                      <a:gd name="csY0" fmla="*/ 55637 h 1189749"/>
                      <a:gd name="csX1" fmla="*/ 1710387 w 2792734"/>
                      <a:gd name="csY1" fmla="*/ 189394 h 1189749"/>
                      <a:gd name="csX2" fmla="*/ 2792734 w 2792734"/>
                      <a:gd name="csY2" fmla="*/ 1189749 h 1189749"/>
                      <a:gd name="csX0" fmla="*/ 0 w 2526051"/>
                      <a:gd name="csY0" fmla="*/ 31308 h 251016"/>
                      <a:gd name="csX1" fmla="*/ 1710387 w 2526051"/>
                      <a:gd name="csY1" fmla="*/ 165065 h 251016"/>
                      <a:gd name="csX2" fmla="*/ 2526051 w 2526051"/>
                      <a:gd name="csY2" fmla="*/ 251016 h 251016"/>
                      <a:gd name="csX0" fmla="*/ 0 w 2526051"/>
                      <a:gd name="csY0" fmla="*/ 173545 h 393253"/>
                      <a:gd name="csX1" fmla="*/ 1239476 w 2526051"/>
                      <a:gd name="csY1" fmla="*/ 8082 h 393253"/>
                      <a:gd name="csX2" fmla="*/ 2526051 w 2526051"/>
                      <a:gd name="csY2" fmla="*/ 393253 h 393253"/>
                      <a:gd name="csX0" fmla="*/ 0 w 2526051"/>
                      <a:gd name="csY0" fmla="*/ 171635 h 391343"/>
                      <a:gd name="csX1" fmla="*/ 1239476 w 2526051"/>
                      <a:gd name="csY1" fmla="*/ 6172 h 391343"/>
                      <a:gd name="csX2" fmla="*/ 2526051 w 2526051"/>
                      <a:gd name="csY2" fmla="*/ 391343 h 391343"/>
                      <a:gd name="csX0" fmla="*/ 0 w 2526051"/>
                      <a:gd name="csY0" fmla="*/ 171635 h 391343"/>
                      <a:gd name="csX1" fmla="*/ 1239476 w 2526051"/>
                      <a:gd name="csY1" fmla="*/ 6172 h 391343"/>
                      <a:gd name="csX2" fmla="*/ 2526051 w 2526051"/>
                      <a:gd name="csY2" fmla="*/ 391343 h 39134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</a:cxnLst>
                    <a:rect l="l" t="t" r="r" b="b"/>
                    <a:pathLst>
                      <a:path w="2526051" h="391343">
                        <a:moveTo>
                          <a:pt x="0" y="171635"/>
                        </a:moveTo>
                        <a:cubicBezTo>
                          <a:pt x="343461" y="105056"/>
                          <a:pt x="818468" y="-30446"/>
                          <a:pt x="1239476" y="6172"/>
                        </a:cubicBezTo>
                        <a:cubicBezTo>
                          <a:pt x="1660485" y="42790"/>
                          <a:pt x="2198048" y="130813"/>
                          <a:pt x="2526051" y="391343"/>
                        </a:cubicBezTo>
                      </a:path>
                    </a:pathLst>
                  </a:custGeom>
                  <a:noFill/>
                  <a:ln w="76200">
                    <a:tailEnd type="stealth" w="med" len="me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F21741FB-6B7E-6E2B-34B8-38C50E64AB66}"/>
                      </a:ext>
                    </a:extLst>
                  </p:cNvPr>
                  <p:cNvSpPr/>
                  <p:nvPr/>
                </p:nvSpPr>
                <p:spPr>
                  <a:xfrm rot="20363357">
                    <a:off x="37505486" y="15435849"/>
                    <a:ext cx="566741" cy="677183"/>
                  </a:xfrm>
                  <a:custGeom>
                    <a:avLst/>
                    <a:gdLst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400300 w 2724150"/>
                      <a:gd name="csY2" fmla="*/ 723900 h 1352550"/>
                      <a:gd name="csX3" fmla="*/ 2724150 w 2724150"/>
                      <a:gd name="csY3" fmla="*/ 1352550 h 1352550"/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724150 w 2724150"/>
                      <a:gd name="csY2" fmla="*/ 1352550 h 1352550"/>
                      <a:gd name="csX0" fmla="*/ 532081 w 1032693"/>
                      <a:gd name="csY0" fmla="*/ 1261154 h 1262280"/>
                      <a:gd name="csX1" fmla="*/ 3993 w 1032693"/>
                      <a:gd name="csY1" fmla="*/ 309 h 1262280"/>
                      <a:gd name="csX2" fmla="*/ 1032693 w 1032693"/>
                      <a:gd name="csY2" fmla="*/ 1143309 h 1262280"/>
                      <a:gd name="csX0" fmla="*/ 613874 w 1114486"/>
                      <a:gd name="csY0" fmla="*/ 189158 h 289060"/>
                      <a:gd name="csX1" fmla="*/ 3755 w 1114486"/>
                      <a:gd name="csY1" fmla="*/ 285730 h 289060"/>
                      <a:gd name="csX2" fmla="*/ 1114486 w 1114486"/>
                      <a:gd name="csY2" fmla="*/ 71313 h 289060"/>
                      <a:gd name="csX0" fmla="*/ 640590 w 833187"/>
                      <a:gd name="csY0" fmla="*/ 0 h 735580"/>
                      <a:gd name="csX1" fmla="*/ 30471 w 833187"/>
                      <a:gd name="csY1" fmla="*/ 96572 h 735580"/>
                      <a:gd name="csX2" fmla="*/ 220369 w 833187"/>
                      <a:gd name="csY2" fmla="*/ 735580 h 735580"/>
                      <a:gd name="csX0" fmla="*/ 683798 w 887423"/>
                      <a:gd name="csY0" fmla="*/ 0 h 735580"/>
                      <a:gd name="csX1" fmla="*/ 73679 w 887423"/>
                      <a:gd name="csY1" fmla="*/ 96572 h 735580"/>
                      <a:gd name="csX2" fmla="*/ 263577 w 887423"/>
                      <a:gd name="csY2" fmla="*/ 735580 h 735580"/>
                      <a:gd name="csX0" fmla="*/ 851117 w 1026107"/>
                      <a:gd name="csY0" fmla="*/ 0 h 716069"/>
                      <a:gd name="csX1" fmla="*/ 44809 w 1026107"/>
                      <a:gd name="csY1" fmla="*/ 77061 h 716069"/>
                      <a:gd name="csX2" fmla="*/ 234707 w 1026107"/>
                      <a:gd name="csY2" fmla="*/ 716069 h 716069"/>
                      <a:gd name="csX0" fmla="*/ 851117 w 1026107"/>
                      <a:gd name="csY0" fmla="*/ 0 h 716069"/>
                      <a:gd name="csX1" fmla="*/ 44809 w 1026107"/>
                      <a:gd name="csY1" fmla="*/ 77061 h 716069"/>
                      <a:gd name="csX2" fmla="*/ 234707 w 1026107"/>
                      <a:gd name="csY2" fmla="*/ 716069 h 716069"/>
                      <a:gd name="csX0" fmla="*/ 851117 w 861510"/>
                      <a:gd name="csY0" fmla="*/ 10740 h 726809"/>
                      <a:gd name="csX1" fmla="*/ 44809 w 861510"/>
                      <a:gd name="csY1" fmla="*/ 87801 h 726809"/>
                      <a:gd name="csX2" fmla="*/ 234707 w 861510"/>
                      <a:gd name="csY2" fmla="*/ 726809 h 726809"/>
                      <a:gd name="csX0" fmla="*/ 983509 w 992827"/>
                      <a:gd name="csY0" fmla="*/ 23836 h 707086"/>
                      <a:gd name="csX1" fmla="*/ 53859 w 992827"/>
                      <a:gd name="csY1" fmla="*/ 68078 h 707086"/>
                      <a:gd name="csX2" fmla="*/ 243757 w 992827"/>
                      <a:gd name="csY2" fmla="*/ 707086 h 707086"/>
                      <a:gd name="csX0" fmla="*/ 825479 w 839584"/>
                      <a:gd name="csY0" fmla="*/ 133926 h 817176"/>
                      <a:gd name="csX1" fmla="*/ 234870 w 839584"/>
                      <a:gd name="csY1" fmla="*/ 34308 h 817176"/>
                      <a:gd name="csX2" fmla="*/ 85727 w 839584"/>
                      <a:gd name="csY2" fmla="*/ 817176 h 817176"/>
                      <a:gd name="csX0" fmla="*/ 678161 w 691601"/>
                      <a:gd name="csY0" fmla="*/ 131776 h 782518"/>
                      <a:gd name="csX1" fmla="*/ 87552 w 691601"/>
                      <a:gd name="csY1" fmla="*/ 32158 h 782518"/>
                      <a:gd name="csX2" fmla="*/ 140593 w 691601"/>
                      <a:gd name="csY2" fmla="*/ 782518 h 782518"/>
                      <a:gd name="csX0" fmla="*/ 650667 w 665575"/>
                      <a:gd name="csY0" fmla="*/ 44730 h 695472"/>
                      <a:gd name="csX1" fmla="*/ 128331 w 665575"/>
                      <a:gd name="csY1" fmla="*/ 52200 h 695472"/>
                      <a:gd name="csX2" fmla="*/ 113099 w 665575"/>
                      <a:gd name="csY2" fmla="*/ 695472 h 695472"/>
                      <a:gd name="csX0" fmla="*/ 594608 w 609186"/>
                      <a:gd name="csY0" fmla="*/ 46159 h 716308"/>
                      <a:gd name="csX1" fmla="*/ 72272 w 609186"/>
                      <a:gd name="csY1" fmla="*/ 53629 h 716308"/>
                      <a:gd name="csX2" fmla="*/ 144720 w 609186"/>
                      <a:gd name="csY2" fmla="*/ 716308 h 716308"/>
                      <a:gd name="csX0" fmla="*/ 573875 w 589585"/>
                      <a:gd name="csY0" fmla="*/ 12800 h 682949"/>
                      <a:gd name="csX1" fmla="*/ 97563 w 589585"/>
                      <a:gd name="csY1" fmla="*/ 78285 h 682949"/>
                      <a:gd name="csX2" fmla="*/ 123987 w 589585"/>
                      <a:gd name="csY2" fmla="*/ 682949 h 682949"/>
                      <a:gd name="csX0" fmla="*/ 573875 w 573875"/>
                      <a:gd name="csY0" fmla="*/ 9231 h 679380"/>
                      <a:gd name="csX1" fmla="*/ 97563 w 573875"/>
                      <a:gd name="csY1" fmla="*/ 74716 h 679380"/>
                      <a:gd name="csX2" fmla="*/ 123987 w 573875"/>
                      <a:gd name="csY2" fmla="*/ 679380 h 679380"/>
                      <a:gd name="csX0" fmla="*/ 579660 w 579660"/>
                      <a:gd name="csY0" fmla="*/ 7034 h 677183"/>
                      <a:gd name="csX1" fmla="*/ 103348 w 579660"/>
                      <a:gd name="csY1" fmla="*/ 72519 h 677183"/>
                      <a:gd name="csX2" fmla="*/ 129772 w 579660"/>
                      <a:gd name="csY2" fmla="*/ 677183 h 677183"/>
                      <a:gd name="csX0" fmla="*/ 566741 w 566741"/>
                      <a:gd name="csY0" fmla="*/ 7034 h 677183"/>
                      <a:gd name="csX1" fmla="*/ 90429 w 566741"/>
                      <a:gd name="csY1" fmla="*/ 72519 h 677183"/>
                      <a:gd name="csX2" fmla="*/ 116853 w 566741"/>
                      <a:gd name="csY2" fmla="*/ 677183 h 67718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</a:cxnLst>
                    <a:rect l="l" t="t" r="r" b="b"/>
                    <a:pathLst>
                      <a:path w="566741" h="677183">
                        <a:moveTo>
                          <a:pt x="566741" y="7034"/>
                        </a:moveTo>
                        <a:cubicBezTo>
                          <a:pt x="430394" y="7629"/>
                          <a:pt x="183242" y="-32467"/>
                          <a:pt x="90429" y="72519"/>
                        </a:cubicBezTo>
                        <a:cubicBezTo>
                          <a:pt x="-2384" y="177505"/>
                          <a:pt x="-65506" y="444290"/>
                          <a:pt x="116853" y="677183"/>
                        </a:cubicBezTo>
                      </a:path>
                    </a:pathLst>
                  </a:custGeom>
                  <a:noFill/>
                  <a:ln w="76200">
                    <a:tailEnd type="stealth" w="med" len="me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3F8660CD-629E-3083-EDC9-33749F558C83}"/>
                      </a:ext>
                    </a:extLst>
                  </p:cNvPr>
                  <p:cNvSpPr/>
                  <p:nvPr/>
                </p:nvSpPr>
                <p:spPr>
                  <a:xfrm rot="20363357">
                    <a:off x="37739205" y="16309632"/>
                    <a:ext cx="549636" cy="618855"/>
                  </a:xfrm>
                  <a:custGeom>
                    <a:avLst/>
                    <a:gdLst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400300 w 2724150"/>
                      <a:gd name="csY2" fmla="*/ 723900 h 1352550"/>
                      <a:gd name="csX3" fmla="*/ 2724150 w 2724150"/>
                      <a:gd name="csY3" fmla="*/ 1352550 h 1352550"/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724150 w 2724150"/>
                      <a:gd name="csY2" fmla="*/ 1352550 h 1352550"/>
                      <a:gd name="csX0" fmla="*/ 532081 w 1032693"/>
                      <a:gd name="csY0" fmla="*/ 1261154 h 1262280"/>
                      <a:gd name="csX1" fmla="*/ 3993 w 1032693"/>
                      <a:gd name="csY1" fmla="*/ 309 h 1262280"/>
                      <a:gd name="csX2" fmla="*/ 1032693 w 1032693"/>
                      <a:gd name="csY2" fmla="*/ 1143309 h 1262280"/>
                      <a:gd name="csX0" fmla="*/ 613874 w 1114486"/>
                      <a:gd name="csY0" fmla="*/ 189158 h 289060"/>
                      <a:gd name="csX1" fmla="*/ 3755 w 1114486"/>
                      <a:gd name="csY1" fmla="*/ 285730 h 289060"/>
                      <a:gd name="csX2" fmla="*/ 1114486 w 1114486"/>
                      <a:gd name="csY2" fmla="*/ 71313 h 289060"/>
                      <a:gd name="csX0" fmla="*/ 640590 w 833187"/>
                      <a:gd name="csY0" fmla="*/ 0 h 735580"/>
                      <a:gd name="csX1" fmla="*/ 30471 w 833187"/>
                      <a:gd name="csY1" fmla="*/ 96572 h 735580"/>
                      <a:gd name="csX2" fmla="*/ 220369 w 833187"/>
                      <a:gd name="csY2" fmla="*/ 735580 h 735580"/>
                      <a:gd name="csX0" fmla="*/ 683798 w 887423"/>
                      <a:gd name="csY0" fmla="*/ 0 h 735580"/>
                      <a:gd name="csX1" fmla="*/ 73679 w 887423"/>
                      <a:gd name="csY1" fmla="*/ 96572 h 735580"/>
                      <a:gd name="csX2" fmla="*/ 263577 w 887423"/>
                      <a:gd name="csY2" fmla="*/ 735580 h 735580"/>
                      <a:gd name="csX0" fmla="*/ 851117 w 1026107"/>
                      <a:gd name="csY0" fmla="*/ 0 h 716069"/>
                      <a:gd name="csX1" fmla="*/ 44809 w 1026107"/>
                      <a:gd name="csY1" fmla="*/ 77061 h 716069"/>
                      <a:gd name="csX2" fmla="*/ 234707 w 1026107"/>
                      <a:gd name="csY2" fmla="*/ 716069 h 716069"/>
                      <a:gd name="csX0" fmla="*/ 851117 w 1026107"/>
                      <a:gd name="csY0" fmla="*/ 0 h 716069"/>
                      <a:gd name="csX1" fmla="*/ 44809 w 1026107"/>
                      <a:gd name="csY1" fmla="*/ 77061 h 716069"/>
                      <a:gd name="csX2" fmla="*/ 234707 w 1026107"/>
                      <a:gd name="csY2" fmla="*/ 716069 h 716069"/>
                      <a:gd name="csX0" fmla="*/ 851117 w 861510"/>
                      <a:gd name="csY0" fmla="*/ 10740 h 726809"/>
                      <a:gd name="csX1" fmla="*/ 44809 w 861510"/>
                      <a:gd name="csY1" fmla="*/ 87801 h 726809"/>
                      <a:gd name="csX2" fmla="*/ 234707 w 861510"/>
                      <a:gd name="csY2" fmla="*/ 726809 h 726809"/>
                      <a:gd name="csX0" fmla="*/ 983509 w 992827"/>
                      <a:gd name="csY0" fmla="*/ 23836 h 707086"/>
                      <a:gd name="csX1" fmla="*/ 53859 w 992827"/>
                      <a:gd name="csY1" fmla="*/ 68078 h 707086"/>
                      <a:gd name="csX2" fmla="*/ 243757 w 992827"/>
                      <a:gd name="csY2" fmla="*/ 707086 h 707086"/>
                      <a:gd name="csX0" fmla="*/ 825479 w 839584"/>
                      <a:gd name="csY0" fmla="*/ 133926 h 817176"/>
                      <a:gd name="csX1" fmla="*/ 234870 w 839584"/>
                      <a:gd name="csY1" fmla="*/ 34308 h 817176"/>
                      <a:gd name="csX2" fmla="*/ 85727 w 839584"/>
                      <a:gd name="csY2" fmla="*/ 817176 h 817176"/>
                      <a:gd name="csX0" fmla="*/ 678161 w 691601"/>
                      <a:gd name="csY0" fmla="*/ 131776 h 782518"/>
                      <a:gd name="csX1" fmla="*/ 87552 w 691601"/>
                      <a:gd name="csY1" fmla="*/ 32158 h 782518"/>
                      <a:gd name="csX2" fmla="*/ 140593 w 691601"/>
                      <a:gd name="csY2" fmla="*/ 782518 h 782518"/>
                      <a:gd name="csX0" fmla="*/ 650667 w 665575"/>
                      <a:gd name="csY0" fmla="*/ 44730 h 695472"/>
                      <a:gd name="csX1" fmla="*/ 128331 w 665575"/>
                      <a:gd name="csY1" fmla="*/ 52200 h 695472"/>
                      <a:gd name="csX2" fmla="*/ 113099 w 665575"/>
                      <a:gd name="csY2" fmla="*/ 695472 h 695472"/>
                      <a:gd name="csX0" fmla="*/ 594608 w 609186"/>
                      <a:gd name="csY0" fmla="*/ 46159 h 716308"/>
                      <a:gd name="csX1" fmla="*/ 72272 w 609186"/>
                      <a:gd name="csY1" fmla="*/ 53629 h 716308"/>
                      <a:gd name="csX2" fmla="*/ 144720 w 609186"/>
                      <a:gd name="csY2" fmla="*/ 716308 h 716308"/>
                      <a:gd name="csX0" fmla="*/ 573875 w 589585"/>
                      <a:gd name="csY0" fmla="*/ 12800 h 682949"/>
                      <a:gd name="csX1" fmla="*/ 97563 w 589585"/>
                      <a:gd name="csY1" fmla="*/ 78285 h 682949"/>
                      <a:gd name="csX2" fmla="*/ 123987 w 589585"/>
                      <a:gd name="csY2" fmla="*/ 682949 h 682949"/>
                      <a:gd name="csX0" fmla="*/ 629003 w 643630"/>
                      <a:gd name="csY0" fmla="*/ 209 h 989890"/>
                      <a:gd name="csX1" fmla="*/ 100361 w 643630"/>
                      <a:gd name="csY1" fmla="*/ 385226 h 989890"/>
                      <a:gd name="csX2" fmla="*/ 126785 w 643630"/>
                      <a:gd name="csY2" fmla="*/ 989890 h 989890"/>
                      <a:gd name="csX0" fmla="*/ 531705 w 859157"/>
                      <a:gd name="csY0" fmla="*/ 177 h 732012"/>
                      <a:gd name="csX1" fmla="*/ 3063 w 859157"/>
                      <a:gd name="csY1" fmla="*/ 385194 h 732012"/>
                      <a:gd name="csX2" fmla="*/ 859157 w 859157"/>
                      <a:gd name="csY2" fmla="*/ 732012 h 732012"/>
                      <a:gd name="csX0" fmla="*/ 545067 w 872519"/>
                      <a:gd name="csY0" fmla="*/ 199 h 732034"/>
                      <a:gd name="csX1" fmla="*/ 16425 w 872519"/>
                      <a:gd name="csY1" fmla="*/ 385216 h 732034"/>
                      <a:gd name="csX2" fmla="*/ 872519 w 872519"/>
                      <a:gd name="csY2" fmla="*/ 732034 h 732034"/>
                      <a:gd name="csX0" fmla="*/ 545067 w 872519"/>
                      <a:gd name="csY0" fmla="*/ 199 h 732034"/>
                      <a:gd name="csX1" fmla="*/ 16425 w 872519"/>
                      <a:gd name="csY1" fmla="*/ 385216 h 732034"/>
                      <a:gd name="csX2" fmla="*/ 872519 w 872519"/>
                      <a:gd name="csY2" fmla="*/ 732034 h 732034"/>
                      <a:gd name="csX0" fmla="*/ 411405 w 738857"/>
                      <a:gd name="csY0" fmla="*/ 201 h 732036"/>
                      <a:gd name="csX1" fmla="*/ 19517 w 738857"/>
                      <a:gd name="csY1" fmla="*/ 382376 h 732036"/>
                      <a:gd name="csX2" fmla="*/ 738857 w 738857"/>
                      <a:gd name="csY2" fmla="*/ 732036 h 732036"/>
                      <a:gd name="csX0" fmla="*/ 393166 w 720618"/>
                      <a:gd name="csY0" fmla="*/ 278 h 732113"/>
                      <a:gd name="csX1" fmla="*/ 1278 w 720618"/>
                      <a:gd name="csY1" fmla="*/ 382453 h 732113"/>
                      <a:gd name="csX2" fmla="*/ 720618 w 720618"/>
                      <a:gd name="csY2" fmla="*/ 732113 h 732113"/>
                      <a:gd name="csX0" fmla="*/ 395411 w 711080"/>
                      <a:gd name="csY0" fmla="*/ 168 h 619023"/>
                      <a:gd name="csX1" fmla="*/ 3523 w 711080"/>
                      <a:gd name="csY1" fmla="*/ 382343 h 619023"/>
                      <a:gd name="csX2" fmla="*/ 711080 w 711080"/>
                      <a:gd name="csY2" fmla="*/ 619023 h 619023"/>
                      <a:gd name="csX0" fmla="*/ 238371 w 554040"/>
                      <a:gd name="csY0" fmla="*/ 195 h 619050"/>
                      <a:gd name="csX1" fmla="*/ 4827 w 554040"/>
                      <a:gd name="csY1" fmla="*/ 340158 h 619050"/>
                      <a:gd name="csX2" fmla="*/ 554040 w 554040"/>
                      <a:gd name="csY2" fmla="*/ 619050 h 619050"/>
                      <a:gd name="csX0" fmla="*/ 233732 w 549401"/>
                      <a:gd name="csY0" fmla="*/ 216 h 619071"/>
                      <a:gd name="csX1" fmla="*/ 188 w 549401"/>
                      <a:gd name="csY1" fmla="*/ 340179 h 619071"/>
                      <a:gd name="csX2" fmla="*/ 549401 w 549401"/>
                      <a:gd name="csY2" fmla="*/ 619071 h 619071"/>
                      <a:gd name="csX0" fmla="*/ 233967 w 549636"/>
                      <a:gd name="csY0" fmla="*/ 0 h 618855"/>
                      <a:gd name="csX1" fmla="*/ 423 w 549636"/>
                      <a:gd name="csY1" fmla="*/ 339963 h 618855"/>
                      <a:gd name="csX2" fmla="*/ 549636 w 549636"/>
                      <a:gd name="csY2" fmla="*/ 618855 h 61885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</a:cxnLst>
                    <a:rect l="l" t="t" r="r" b="b"/>
                    <a:pathLst>
                      <a:path w="549636" h="618855">
                        <a:moveTo>
                          <a:pt x="233967" y="0"/>
                        </a:moveTo>
                        <a:cubicBezTo>
                          <a:pt x="142831" y="132930"/>
                          <a:pt x="-9058" y="212336"/>
                          <a:pt x="423" y="339963"/>
                        </a:cubicBezTo>
                        <a:cubicBezTo>
                          <a:pt x="9904" y="467590"/>
                          <a:pt x="138927" y="578237"/>
                          <a:pt x="549636" y="618855"/>
                        </a:cubicBezTo>
                      </a:path>
                    </a:pathLst>
                  </a:custGeom>
                  <a:noFill/>
                  <a:ln w="76200">
                    <a:tailEnd type="stealth" w="med" len="me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21" name="Oval 220">
                    <a:extLst>
                      <a:ext uri="{FF2B5EF4-FFF2-40B4-BE49-F238E27FC236}">
                        <a16:creationId xmlns:a16="http://schemas.microsoft.com/office/drawing/2014/main" id="{B9F83F1A-3EB2-EA15-9391-97B9E81AC340}"/>
                      </a:ext>
                    </a:extLst>
                  </p:cNvPr>
                  <p:cNvSpPr/>
                  <p:nvPr/>
                </p:nvSpPr>
                <p:spPr>
                  <a:xfrm>
                    <a:off x="34842888" y="15657411"/>
                    <a:ext cx="601717" cy="433177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i="1" dirty="0">
                        <a:solidFill>
                          <a:schemeClr val="tx1"/>
                        </a:solidFill>
                      </a:rPr>
                      <a:t>P5</a:t>
                    </a:r>
                  </a:p>
                </p:txBody>
              </p:sp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007B3FD7-3B70-126C-B57A-B59401DAA39A}"/>
                      </a:ext>
                    </a:extLst>
                  </p:cNvPr>
                  <p:cNvSpPr/>
                  <p:nvPr/>
                </p:nvSpPr>
                <p:spPr>
                  <a:xfrm>
                    <a:off x="35264056" y="14616867"/>
                    <a:ext cx="1122990" cy="433177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i="1" dirty="0">
                        <a:solidFill>
                          <a:schemeClr val="tx1"/>
                        </a:solidFill>
                      </a:rPr>
                      <a:t>Chol</a:t>
                    </a:r>
                  </a:p>
                </p:txBody>
              </p:sp>
              <p:sp>
                <p:nvSpPr>
                  <p:cNvPr id="223" name="Oval 222">
                    <a:extLst>
                      <a:ext uri="{FF2B5EF4-FFF2-40B4-BE49-F238E27FC236}">
                        <a16:creationId xmlns:a16="http://schemas.microsoft.com/office/drawing/2014/main" id="{BA996B46-9BF1-FED6-3F4E-94E1AB0A3883}"/>
                      </a:ext>
                    </a:extLst>
                  </p:cNvPr>
                  <p:cNvSpPr/>
                  <p:nvPr/>
                </p:nvSpPr>
                <p:spPr>
                  <a:xfrm>
                    <a:off x="37767512" y="15868581"/>
                    <a:ext cx="703144" cy="433177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i="1" dirty="0">
                        <a:solidFill>
                          <a:schemeClr val="tx1"/>
                        </a:solidFill>
                      </a:rPr>
                      <a:t>A4</a:t>
                    </a:r>
                  </a:p>
                </p:txBody>
              </p:sp>
              <p:sp>
                <p:nvSpPr>
                  <p:cNvPr id="224" name="Oval 223">
                    <a:extLst>
                      <a:ext uri="{FF2B5EF4-FFF2-40B4-BE49-F238E27FC236}">
                        <a16:creationId xmlns:a16="http://schemas.microsoft.com/office/drawing/2014/main" id="{147253AD-E43E-D73A-193C-53E40A149FEF}"/>
                      </a:ext>
                    </a:extLst>
                  </p:cNvPr>
                  <p:cNvSpPr/>
                  <p:nvPr/>
                </p:nvSpPr>
                <p:spPr>
                  <a:xfrm>
                    <a:off x="38274377" y="16534239"/>
                    <a:ext cx="601717" cy="433177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i="1" dirty="0">
                        <a:solidFill>
                          <a:schemeClr val="tx1"/>
                        </a:solidFill>
                      </a:rPr>
                      <a:t>T</a:t>
                    </a:r>
                  </a:p>
                </p:txBody>
              </p:sp>
              <p:sp>
                <p:nvSpPr>
                  <p:cNvPr id="225" name="Oval 224">
                    <a:extLst>
                      <a:ext uri="{FF2B5EF4-FFF2-40B4-BE49-F238E27FC236}">
                        <a16:creationId xmlns:a16="http://schemas.microsoft.com/office/drawing/2014/main" id="{6409AA46-CA1D-C5F6-B370-A0C6BC7710FB}"/>
                      </a:ext>
                    </a:extLst>
                  </p:cNvPr>
                  <p:cNvSpPr/>
                  <p:nvPr/>
                </p:nvSpPr>
                <p:spPr>
                  <a:xfrm>
                    <a:off x="37972916" y="14913665"/>
                    <a:ext cx="601717" cy="433177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i="1" dirty="0">
                        <a:solidFill>
                          <a:schemeClr val="tx1"/>
                        </a:solidFill>
                      </a:rPr>
                      <a:t>P4</a:t>
                    </a:r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70313F73-6BC7-8F40-1D5E-8EB6706E942C}"/>
                      </a:ext>
                    </a:extLst>
                  </p:cNvPr>
                  <p:cNvSpPr/>
                  <p:nvPr/>
                </p:nvSpPr>
                <p:spPr>
                  <a:xfrm rot="20363357">
                    <a:off x="34896033" y="14892814"/>
                    <a:ext cx="489291" cy="670149"/>
                  </a:xfrm>
                  <a:custGeom>
                    <a:avLst/>
                    <a:gdLst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400300 w 2724150"/>
                      <a:gd name="csY2" fmla="*/ 723900 h 1352550"/>
                      <a:gd name="csX3" fmla="*/ 2724150 w 2724150"/>
                      <a:gd name="csY3" fmla="*/ 1352550 h 1352550"/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724150 w 2724150"/>
                      <a:gd name="csY2" fmla="*/ 1352550 h 1352550"/>
                      <a:gd name="csX0" fmla="*/ 532081 w 1032693"/>
                      <a:gd name="csY0" fmla="*/ 1261154 h 1262280"/>
                      <a:gd name="csX1" fmla="*/ 3993 w 1032693"/>
                      <a:gd name="csY1" fmla="*/ 309 h 1262280"/>
                      <a:gd name="csX2" fmla="*/ 1032693 w 1032693"/>
                      <a:gd name="csY2" fmla="*/ 1143309 h 1262280"/>
                      <a:gd name="csX0" fmla="*/ 613874 w 1114486"/>
                      <a:gd name="csY0" fmla="*/ 189158 h 289060"/>
                      <a:gd name="csX1" fmla="*/ 3755 w 1114486"/>
                      <a:gd name="csY1" fmla="*/ 285730 h 289060"/>
                      <a:gd name="csX2" fmla="*/ 1114486 w 1114486"/>
                      <a:gd name="csY2" fmla="*/ 71313 h 289060"/>
                      <a:gd name="csX0" fmla="*/ 640590 w 833187"/>
                      <a:gd name="csY0" fmla="*/ 0 h 735580"/>
                      <a:gd name="csX1" fmla="*/ 30471 w 833187"/>
                      <a:gd name="csY1" fmla="*/ 96572 h 735580"/>
                      <a:gd name="csX2" fmla="*/ 220369 w 833187"/>
                      <a:gd name="csY2" fmla="*/ 735580 h 735580"/>
                      <a:gd name="csX0" fmla="*/ 683798 w 887423"/>
                      <a:gd name="csY0" fmla="*/ 0 h 735580"/>
                      <a:gd name="csX1" fmla="*/ 73679 w 887423"/>
                      <a:gd name="csY1" fmla="*/ 96572 h 735580"/>
                      <a:gd name="csX2" fmla="*/ 263577 w 887423"/>
                      <a:gd name="csY2" fmla="*/ 735580 h 735580"/>
                      <a:gd name="csX0" fmla="*/ 851117 w 1026107"/>
                      <a:gd name="csY0" fmla="*/ 0 h 716069"/>
                      <a:gd name="csX1" fmla="*/ 44809 w 1026107"/>
                      <a:gd name="csY1" fmla="*/ 77061 h 716069"/>
                      <a:gd name="csX2" fmla="*/ 234707 w 1026107"/>
                      <a:gd name="csY2" fmla="*/ 716069 h 716069"/>
                      <a:gd name="csX0" fmla="*/ 851117 w 1026107"/>
                      <a:gd name="csY0" fmla="*/ 0 h 716069"/>
                      <a:gd name="csX1" fmla="*/ 44809 w 1026107"/>
                      <a:gd name="csY1" fmla="*/ 77061 h 716069"/>
                      <a:gd name="csX2" fmla="*/ 234707 w 1026107"/>
                      <a:gd name="csY2" fmla="*/ 716069 h 716069"/>
                      <a:gd name="csX0" fmla="*/ 851117 w 861510"/>
                      <a:gd name="csY0" fmla="*/ 10740 h 726809"/>
                      <a:gd name="csX1" fmla="*/ 44809 w 861510"/>
                      <a:gd name="csY1" fmla="*/ 87801 h 726809"/>
                      <a:gd name="csX2" fmla="*/ 234707 w 861510"/>
                      <a:gd name="csY2" fmla="*/ 726809 h 726809"/>
                      <a:gd name="csX0" fmla="*/ 983509 w 992827"/>
                      <a:gd name="csY0" fmla="*/ 23836 h 707086"/>
                      <a:gd name="csX1" fmla="*/ 53859 w 992827"/>
                      <a:gd name="csY1" fmla="*/ 68078 h 707086"/>
                      <a:gd name="csX2" fmla="*/ 243757 w 992827"/>
                      <a:gd name="csY2" fmla="*/ 707086 h 707086"/>
                      <a:gd name="csX0" fmla="*/ 825479 w 839584"/>
                      <a:gd name="csY0" fmla="*/ 133926 h 817176"/>
                      <a:gd name="csX1" fmla="*/ 234870 w 839584"/>
                      <a:gd name="csY1" fmla="*/ 34308 h 817176"/>
                      <a:gd name="csX2" fmla="*/ 85727 w 839584"/>
                      <a:gd name="csY2" fmla="*/ 817176 h 817176"/>
                      <a:gd name="csX0" fmla="*/ 678161 w 691601"/>
                      <a:gd name="csY0" fmla="*/ 131776 h 782518"/>
                      <a:gd name="csX1" fmla="*/ 87552 w 691601"/>
                      <a:gd name="csY1" fmla="*/ 32158 h 782518"/>
                      <a:gd name="csX2" fmla="*/ 140593 w 691601"/>
                      <a:gd name="csY2" fmla="*/ 782518 h 782518"/>
                      <a:gd name="csX0" fmla="*/ 650667 w 665575"/>
                      <a:gd name="csY0" fmla="*/ 44730 h 695472"/>
                      <a:gd name="csX1" fmla="*/ 128331 w 665575"/>
                      <a:gd name="csY1" fmla="*/ 52200 h 695472"/>
                      <a:gd name="csX2" fmla="*/ 113099 w 665575"/>
                      <a:gd name="csY2" fmla="*/ 695472 h 695472"/>
                      <a:gd name="csX0" fmla="*/ 594608 w 609186"/>
                      <a:gd name="csY0" fmla="*/ 46159 h 716308"/>
                      <a:gd name="csX1" fmla="*/ 72272 w 609186"/>
                      <a:gd name="csY1" fmla="*/ 53629 h 716308"/>
                      <a:gd name="csX2" fmla="*/ 144720 w 609186"/>
                      <a:gd name="csY2" fmla="*/ 716308 h 716308"/>
                      <a:gd name="csX0" fmla="*/ 573875 w 589585"/>
                      <a:gd name="csY0" fmla="*/ 12800 h 682949"/>
                      <a:gd name="csX1" fmla="*/ 97563 w 589585"/>
                      <a:gd name="csY1" fmla="*/ 78285 h 682949"/>
                      <a:gd name="csX2" fmla="*/ 123987 w 589585"/>
                      <a:gd name="csY2" fmla="*/ 682949 h 682949"/>
                      <a:gd name="csX0" fmla="*/ 547844 w 563554"/>
                      <a:gd name="csY0" fmla="*/ 12800 h 682949"/>
                      <a:gd name="csX1" fmla="*/ 71532 w 563554"/>
                      <a:gd name="csY1" fmla="*/ 78285 h 682949"/>
                      <a:gd name="csX2" fmla="*/ 97956 w 563554"/>
                      <a:gd name="csY2" fmla="*/ 682949 h 682949"/>
                      <a:gd name="csX0" fmla="*/ 540684 w 555880"/>
                      <a:gd name="csY0" fmla="*/ 20584 h 690733"/>
                      <a:gd name="csX1" fmla="*/ 64372 w 555880"/>
                      <a:gd name="csY1" fmla="*/ 86069 h 690733"/>
                      <a:gd name="csX2" fmla="*/ 90796 w 555880"/>
                      <a:gd name="csY2" fmla="*/ 690733 h 690733"/>
                      <a:gd name="csX0" fmla="*/ 513260 w 530996"/>
                      <a:gd name="csY0" fmla="*/ 1716 h 671865"/>
                      <a:gd name="csX1" fmla="*/ 124729 w 530996"/>
                      <a:gd name="csY1" fmla="*/ 143958 h 671865"/>
                      <a:gd name="csX2" fmla="*/ 63372 w 530996"/>
                      <a:gd name="csY2" fmla="*/ 671865 h 671865"/>
                      <a:gd name="csX0" fmla="*/ 513260 w 513260"/>
                      <a:gd name="csY0" fmla="*/ 0 h 670149"/>
                      <a:gd name="csX1" fmla="*/ 124729 w 513260"/>
                      <a:gd name="csY1" fmla="*/ 142242 h 670149"/>
                      <a:gd name="csX2" fmla="*/ 63372 w 513260"/>
                      <a:gd name="csY2" fmla="*/ 670149 h 670149"/>
                      <a:gd name="csX0" fmla="*/ 483777 w 483777"/>
                      <a:gd name="csY0" fmla="*/ 0 h 670149"/>
                      <a:gd name="csX1" fmla="*/ 95246 w 483777"/>
                      <a:gd name="csY1" fmla="*/ 142242 h 670149"/>
                      <a:gd name="csX2" fmla="*/ 33889 w 483777"/>
                      <a:gd name="csY2" fmla="*/ 670149 h 670149"/>
                      <a:gd name="csX0" fmla="*/ 489291 w 489291"/>
                      <a:gd name="csY0" fmla="*/ 0 h 670149"/>
                      <a:gd name="csX1" fmla="*/ 100760 w 489291"/>
                      <a:gd name="csY1" fmla="*/ 142242 h 670149"/>
                      <a:gd name="csX2" fmla="*/ 39403 w 489291"/>
                      <a:gd name="csY2" fmla="*/ 670149 h 67014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</a:cxnLst>
                    <a:rect l="l" t="t" r="r" b="b"/>
                    <a:pathLst>
                      <a:path w="489291" h="670149">
                        <a:moveTo>
                          <a:pt x="489291" y="0"/>
                        </a:moveTo>
                        <a:cubicBezTo>
                          <a:pt x="294219" y="12432"/>
                          <a:pt x="182480" y="25288"/>
                          <a:pt x="100760" y="142242"/>
                        </a:cubicBezTo>
                        <a:cubicBezTo>
                          <a:pt x="19040" y="259196"/>
                          <a:pt x="-44187" y="494757"/>
                          <a:pt x="39403" y="670149"/>
                        </a:cubicBezTo>
                      </a:path>
                    </a:pathLst>
                  </a:custGeom>
                  <a:noFill/>
                  <a:ln w="76200">
                    <a:tailEnd type="stealth" w="med" len="me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/>
                  </a:p>
                </p:txBody>
              </p:sp>
              <p:sp>
                <p:nvSpPr>
                  <p:cNvPr id="227" name="TextBox 226">
                    <a:extLst>
                      <a:ext uri="{FF2B5EF4-FFF2-40B4-BE49-F238E27FC236}">
                        <a16:creationId xmlns:a16="http://schemas.microsoft.com/office/drawing/2014/main" id="{DA2BA0AD-25FC-646B-30A5-7968E9CC5450}"/>
                      </a:ext>
                    </a:extLst>
                  </p:cNvPr>
                  <p:cNvSpPr txBox="1"/>
                  <p:nvPr/>
                </p:nvSpPr>
                <p:spPr>
                  <a:xfrm>
                    <a:off x="33951946" y="13321149"/>
                    <a:ext cx="807473" cy="475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i="1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slow</a:t>
                    </a:r>
                  </a:p>
                </p:txBody>
              </p:sp>
              <p:sp>
                <p:nvSpPr>
                  <p:cNvPr id="228" name="TextBox 227">
                    <a:extLst>
                      <a:ext uri="{FF2B5EF4-FFF2-40B4-BE49-F238E27FC236}">
                        <a16:creationId xmlns:a16="http://schemas.microsoft.com/office/drawing/2014/main" id="{DFCE47A4-8FC7-F5BC-EF88-2958B9BB703D}"/>
                      </a:ext>
                    </a:extLst>
                  </p:cNvPr>
                  <p:cNvSpPr txBox="1"/>
                  <p:nvPr/>
                </p:nvSpPr>
                <p:spPr>
                  <a:xfrm>
                    <a:off x="36316588" y="15227888"/>
                    <a:ext cx="807473" cy="475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i="1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slow</a:t>
                    </a:r>
                  </a:p>
                </p:txBody>
              </p:sp>
              <p:sp>
                <p:nvSpPr>
                  <p:cNvPr id="229" name="TextBox 228">
                    <a:extLst>
                      <a:ext uri="{FF2B5EF4-FFF2-40B4-BE49-F238E27FC236}">
                        <a16:creationId xmlns:a16="http://schemas.microsoft.com/office/drawing/2014/main" id="{281A871F-4753-8E37-C66C-7D1850ABFCBF}"/>
                      </a:ext>
                    </a:extLst>
                  </p:cNvPr>
                  <p:cNvSpPr txBox="1"/>
                  <p:nvPr/>
                </p:nvSpPr>
                <p:spPr>
                  <a:xfrm>
                    <a:off x="36800609" y="15609096"/>
                    <a:ext cx="728825" cy="475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i="1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fast</a:t>
                    </a:r>
                  </a:p>
                </p:txBody>
              </p:sp>
              <p:sp>
                <p:nvSpPr>
                  <p:cNvPr id="230" name="TextBox 229">
                    <a:extLst>
                      <a:ext uri="{FF2B5EF4-FFF2-40B4-BE49-F238E27FC236}">
                        <a16:creationId xmlns:a16="http://schemas.microsoft.com/office/drawing/2014/main" id="{044C0001-1D66-330E-E446-847B04AFE998}"/>
                      </a:ext>
                    </a:extLst>
                  </p:cNvPr>
                  <p:cNvSpPr txBox="1"/>
                  <p:nvPr/>
                </p:nvSpPr>
                <p:spPr>
                  <a:xfrm>
                    <a:off x="37223698" y="16608917"/>
                    <a:ext cx="728825" cy="475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i="1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fast</a:t>
                    </a:r>
                  </a:p>
                </p:txBody>
              </p:sp>
              <p:sp>
                <p:nvSpPr>
                  <p:cNvPr id="231" name="Rectangle: Rounded Corners 230">
                    <a:extLst>
                      <a:ext uri="{FF2B5EF4-FFF2-40B4-BE49-F238E27FC236}">
                        <a16:creationId xmlns:a16="http://schemas.microsoft.com/office/drawing/2014/main" id="{78894D4D-9B28-4117-1AC9-FD769535EABF}"/>
                      </a:ext>
                    </a:extLst>
                  </p:cNvPr>
                  <p:cNvSpPr/>
                  <p:nvPr/>
                </p:nvSpPr>
                <p:spPr>
                  <a:xfrm>
                    <a:off x="35960307" y="12631978"/>
                    <a:ext cx="2293973" cy="867235"/>
                  </a:xfrm>
                  <a:prstGeom prst="round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r>
                      <a:rPr lang="en-US" sz="1600" b="1" i="1" dirty="0">
                        <a:solidFill>
                          <a:schemeClr val="tx1"/>
                        </a:solidFill>
                      </a:rPr>
                      <a:t>LH stimulation</a:t>
                    </a:r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0693FECF-5128-709A-8206-C6A07402CA93}"/>
                      </a:ext>
                    </a:extLst>
                  </p:cNvPr>
                  <p:cNvSpPr/>
                  <p:nvPr/>
                </p:nvSpPr>
                <p:spPr>
                  <a:xfrm>
                    <a:off x="35170651" y="13094362"/>
                    <a:ext cx="889801" cy="328498"/>
                  </a:xfrm>
                  <a:custGeom>
                    <a:avLst/>
                    <a:gdLst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400300 w 2724150"/>
                      <a:gd name="csY2" fmla="*/ 723900 h 1352550"/>
                      <a:gd name="csX3" fmla="*/ 2724150 w 2724150"/>
                      <a:gd name="csY3" fmla="*/ 1352550 h 1352550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534027 w 1857877"/>
                      <a:gd name="csY2" fmla="*/ 643689 h 1272339"/>
                      <a:gd name="csX3" fmla="*/ 1857877 w 1857877"/>
                      <a:gd name="csY3" fmla="*/ 1272339 h 1272339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534027 w 1857877"/>
                      <a:gd name="csY2" fmla="*/ 643689 h 1272339"/>
                      <a:gd name="csX3" fmla="*/ 1857877 w 1857877"/>
                      <a:gd name="csY3" fmla="*/ 1272339 h 1272339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857877 w 1857877"/>
                      <a:gd name="csY2" fmla="*/ 1272339 h 1272339"/>
                      <a:gd name="csX0" fmla="*/ 0 w 1857877"/>
                      <a:gd name="csY0" fmla="*/ 0 h 1272339"/>
                      <a:gd name="csX1" fmla="*/ 1117935 w 1857877"/>
                      <a:gd name="csY1" fmla="*/ 321845 h 1272339"/>
                      <a:gd name="csX2" fmla="*/ 1857877 w 1857877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630658 w 832287"/>
                      <a:gd name="csY0" fmla="*/ 0 h 1657349"/>
                      <a:gd name="csX1" fmla="*/ 3 w 832287"/>
                      <a:gd name="csY1" fmla="*/ 706855 h 1657349"/>
                      <a:gd name="csX2" fmla="*/ 643692 w 832287"/>
                      <a:gd name="csY2" fmla="*/ 1657349 h 1657349"/>
                      <a:gd name="csX0" fmla="*/ 662741 w 860859"/>
                      <a:gd name="csY0" fmla="*/ 9040 h 1666389"/>
                      <a:gd name="csX1" fmla="*/ 2 w 860859"/>
                      <a:gd name="csY1" fmla="*/ 154421 h 1666389"/>
                      <a:gd name="csX2" fmla="*/ 675775 w 860859"/>
                      <a:gd name="csY2" fmla="*/ 1666389 h 1666389"/>
                      <a:gd name="csX0" fmla="*/ 0 w 13034"/>
                      <a:gd name="csY0" fmla="*/ 0 h 1657349"/>
                      <a:gd name="csX1" fmla="*/ 13034 w 13034"/>
                      <a:gd name="csY1" fmla="*/ 1657349 h 1657349"/>
                      <a:gd name="csX0" fmla="*/ 628658 w 628666"/>
                      <a:gd name="csY0" fmla="*/ 0 h 438149"/>
                      <a:gd name="csX1" fmla="*/ 8 w 628666"/>
                      <a:gd name="csY1" fmla="*/ 438149 h 438149"/>
                      <a:gd name="csX0" fmla="*/ 628663 w 628663"/>
                      <a:gd name="csY0" fmla="*/ 0 h 438149"/>
                      <a:gd name="csX1" fmla="*/ 13 w 628663"/>
                      <a:gd name="csY1" fmla="*/ 438149 h 438149"/>
                      <a:gd name="csX0" fmla="*/ 628650 w 628650"/>
                      <a:gd name="csY0" fmla="*/ 0 h 438149"/>
                      <a:gd name="csX1" fmla="*/ 0 w 628650"/>
                      <a:gd name="csY1" fmla="*/ 438149 h 438149"/>
                      <a:gd name="csX0" fmla="*/ 708861 w 708861"/>
                      <a:gd name="csY0" fmla="*/ 0 h 454191"/>
                      <a:gd name="csX1" fmla="*/ 0 w 708861"/>
                      <a:gd name="csY1" fmla="*/ 454191 h 454191"/>
                      <a:gd name="csX0" fmla="*/ 649219 w 649219"/>
                      <a:gd name="csY0" fmla="*/ 0 h 434676"/>
                      <a:gd name="csX1" fmla="*/ 0 w 649219"/>
                      <a:gd name="csY1" fmla="*/ 434676 h 434676"/>
                      <a:gd name="csX0" fmla="*/ 899594 w 899594"/>
                      <a:gd name="csY0" fmla="*/ 0 h 434676"/>
                      <a:gd name="csX1" fmla="*/ 0 w 899594"/>
                      <a:gd name="csY1" fmla="*/ 434676 h 434676"/>
                      <a:gd name="csX0" fmla="*/ 899594 w 899594"/>
                      <a:gd name="csY0" fmla="*/ 0 h 434676"/>
                      <a:gd name="csX1" fmla="*/ 0 w 899594"/>
                      <a:gd name="csY1" fmla="*/ 434676 h 434676"/>
                      <a:gd name="csX0" fmla="*/ 899594 w 899594"/>
                      <a:gd name="csY0" fmla="*/ 0 h 434676"/>
                      <a:gd name="csX1" fmla="*/ 0 w 899594"/>
                      <a:gd name="csY1" fmla="*/ 434676 h 43467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899594" h="434676">
                        <a:moveTo>
                          <a:pt x="899594" y="0"/>
                        </a:moveTo>
                        <a:cubicBezTo>
                          <a:pt x="581421" y="51947"/>
                          <a:pt x="93538" y="137522"/>
                          <a:pt x="0" y="434676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B050"/>
                    </a:solidFill>
                    <a:headEnd w="med" len="lg"/>
                    <a:tailEnd type="oval" w="med" len="me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/>
                  </a:p>
                </p:txBody>
              </p:sp>
              <p:sp>
                <p:nvSpPr>
                  <p:cNvPr id="233" name="TextBox 232">
                    <a:extLst>
                      <a:ext uri="{FF2B5EF4-FFF2-40B4-BE49-F238E27FC236}">
                        <a16:creationId xmlns:a16="http://schemas.microsoft.com/office/drawing/2014/main" id="{C9B4CC49-50D4-11C6-7649-353E8B767FA7}"/>
                      </a:ext>
                    </a:extLst>
                  </p:cNvPr>
                  <p:cNvSpPr txBox="1"/>
                  <p:nvPr/>
                </p:nvSpPr>
                <p:spPr>
                  <a:xfrm>
                    <a:off x="38834099" y="16928213"/>
                    <a:ext cx="807473" cy="475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i="1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slow</a:t>
                    </a:r>
                  </a:p>
                </p:txBody>
              </p:sp>
              <p:sp>
                <p:nvSpPr>
                  <p:cNvPr id="234" name="TextBox 233">
                    <a:extLst>
                      <a:ext uri="{FF2B5EF4-FFF2-40B4-BE49-F238E27FC236}">
                        <a16:creationId xmlns:a16="http://schemas.microsoft.com/office/drawing/2014/main" id="{D580A23E-1312-4809-DFAE-7256E356E67E}"/>
                      </a:ext>
                    </a:extLst>
                  </p:cNvPr>
                  <p:cNvSpPr txBox="1"/>
                  <p:nvPr/>
                </p:nvSpPr>
                <p:spPr>
                  <a:xfrm>
                    <a:off x="33098729" y="19721399"/>
                    <a:ext cx="10880976" cy="10626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Not shown: Steroid transfer facilitated by LDL receptor on theca cells, </a:t>
                    </a:r>
                  </a:p>
                  <a:p>
                    <a:r>
                      <a:rPr lang="en-US" sz="1600" dirty="0"/>
                      <a:t>and sterol carrier proteins in both theca and granulosa cells.</a:t>
                    </a:r>
                  </a:p>
                </p:txBody>
              </p:sp>
              <p:cxnSp>
                <p:nvCxnSpPr>
                  <p:cNvPr id="235" name="Straight Arrow Connector 234">
                    <a:extLst>
                      <a:ext uri="{FF2B5EF4-FFF2-40B4-BE49-F238E27FC236}">
                        <a16:creationId xmlns:a16="http://schemas.microsoft.com/office/drawing/2014/main" id="{1990B405-C279-3DB8-FC20-5ECD6C1062C8}"/>
                      </a:ext>
                    </a:extLst>
                  </p:cNvPr>
                  <p:cNvCxnSpPr>
                    <a:cxnSpLocks/>
                    <a:stCxn id="224" idx="0"/>
                    <a:endCxn id="236" idx="2"/>
                  </p:cNvCxnSpPr>
                  <p:nvPr/>
                </p:nvCxnSpPr>
                <p:spPr>
                  <a:xfrm flipV="1">
                    <a:off x="38575235" y="13340314"/>
                    <a:ext cx="1044899" cy="3193926"/>
                  </a:xfrm>
                  <a:prstGeom prst="straightConnector1">
                    <a:avLst/>
                  </a:prstGeom>
                  <a:ln w="69850">
                    <a:solidFill>
                      <a:srgbClr val="00B0F0"/>
                    </a:solidFill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" name="Rectangle: Rounded Corners 235">
                    <a:extLst>
                      <a:ext uri="{FF2B5EF4-FFF2-40B4-BE49-F238E27FC236}">
                        <a16:creationId xmlns:a16="http://schemas.microsoft.com/office/drawing/2014/main" id="{ECFD05E8-2817-715A-F99D-8D0238836808}"/>
                      </a:ext>
                    </a:extLst>
                  </p:cNvPr>
                  <p:cNvSpPr/>
                  <p:nvPr/>
                </p:nvSpPr>
                <p:spPr>
                  <a:xfrm>
                    <a:off x="37949586" y="12628519"/>
                    <a:ext cx="3341095" cy="71179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i="1" dirty="0">
                        <a:solidFill>
                          <a:schemeClr val="tx1"/>
                        </a:solidFill>
                      </a:rPr>
                      <a:t>Diffusion </a:t>
                    </a:r>
                    <a:br>
                      <a:rPr lang="en-US" sz="1600" b="1" i="1" dirty="0">
                        <a:solidFill>
                          <a:schemeClr val="tx1"/>
                        </a:solidFill>
                      </a:rPr>
                    </a:br>
                    <a:r>
                      <a:rPr lang="en-US" sz="1600" b="1" i="1" dirty="0">
                        <a:solidFill>
                          <a:schemeClr val="tx1"/>
                        </a:solidFill>
                      </a:rPr>
                      <a:t>to media</a:t>
                    </a:r>
                  </a:p>
                </p:txBody>
              </p:sp>
              <p:sp>
                <p:nvSpPr>
                  <p:cNvPr id="237" name="Rectangle: Rounded Corners 236">
                    <a:extLst>
                      <a:ext uri="{FF2B5EF4-FFF2-40B4-BE49-F238E27FC236}">
                        <a16:creationId xmlns:a16="http://schemas.microsoft.com/office/drawing/2014/main" id="{12C2AF7C-BD00-0C79-BE62-711355FC40F3}"/>
                      </a:ext>
                    </a:extLst>
                  </p:cNvPr>
                  <p:cNvSpPr/>
                  <p:nvPr/>
                </p:nvSpPr>
                <p:spPr>
                  <a:xfrm>
                    <a:off x="39765987" y="13690481"/>
                    <a:ext cx="4061145" cy="5860473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76200">
                    <a:solidFill>
                      <a:srgbClr val="EFB05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b" anchorCtr="0"/>
                  <a:lstStyle/>
                  <a:p>
                    <a:pPr algn="ctr"/>
                    <a:r>
                      <a: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Granulosa</a:t>
                    </a:r>
                    <a:r>
                      <a: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Cell</a:t>
                    </a:r>
                  </a:p>
                </p:txBody>
              </p:sp>
              <p:pic>
                <p:nvPicPr>
                  <p:cNvPr id="238" name="Graphic 237">
                    <a:extLst>
                      <a:ext uri="{FF2B5EF4-FFF2-40B4-BE49-F238E27FC236}">
                        <a16:creationId xmlns:a16="http://schemas.microsoft.com/office/drawing/2014/main" id="{85BCF852-7809-B84D-047B-AA2F6D129E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p:blipFill>
                <p:spPr>
                  <a:xfrm rot="17948035">
                    <a:off x="40013300" y="15180995"/>
                    <a:ext cx="2917154" cy="1706260"/>
                  </a:xfrm>
                  <a:prstGeom prst="rect">
                    <a:avLst/>
                  </a:prstGeom>
                </p:spPr>
              </p:pic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52F24896-5C57-00C1-64B1-4607BB0A3E35}"/>
                      </a:ext>
                    </a:extLst>
                  </p:cNvPr>
                  <p:cNvSpPr/>
                  <p:nvPr/>
                </p:nvSpPr>
                <p:spPr>
                  <a:xfrm>
                    <a:off x="40313945" y="15905580"/>
                    <a:ext cx="601717" cy="433177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i="1" dirty="0">
                        <a:solidFill>
                          <a:schemeClr val="tx1"/>
                        </a:solidFill>
                      </a:rPr>
                      <a:t>T</a:t>
                    </a:r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BDF86BC2-ADC5-B2F7-0AEA-F00057D6E125}"/>
                      </a:ext>
                    </a:extLst>
                  </p:cNvPr>
                  <p:cNvSpPr/>
                  <p:nvPr/>
                </p:nvSpPr>
                <p:spPr>
                  <a:xfrm>
                    <a:off x="41171018" y="15197348"/>
                    <a:ext cx="601717" cy="433177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i="1" dirty="0">
                        <a:solidFill>
                          <a:schemeClr val="tx1"/>
                        </a:solidFill>
                      </a:rPr>
                      <a:t>E2</a:t>
                    </a:r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FB97DA5D-A84E-E33D-505D-B40B89FAFAFB}"/>
                      </a:ext>
                    </a:extLst>
                  </p:cNvPr>
                  <p:cNvSpPr/>
                  <p:nvPr/>
                </p:nvSpPr>
                <p:spPr>
                  <a:xfrm rot="20363357">
                    <a:off x="40209902" y="15266357"/>
                    <a:ext cx="1082565" cy="551977"/>
                  </a:xfrm>
                  <a:custGeom>
                    <a:avLst/>
                    <a:gdLst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400300 w 2724150"/>
                      <a:gd name="csY2" fmla="*/ 723900 h 1352550"/>
                      <a:gd name="csX3" fmla="*/ 2724150 w 2724150"/>
                      <a:gd name="csY3" fmla="*/ 1352550 h 1352550"/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724150 w 2724150"/>
                      <a:gd name="csY2" fmla="*/ 1352550 h 1352550"/>
                      <a:gd name="csX0" fmla="*/ 0 w 2828395"/>
                      <a:gd name="csY0" fmla="*/ 72398 h 1219921"/>
                      <a:gd name="csX1" fmla="*/ 1799695 w 2828395"/>
                      <a:gd name="csY1" fmla="*/ 76921 h 1219921"/>
                      <a:gd name="csX2" fmla="*/ 2828395 w 2828395"/>
                      <a:gd name="csY2" fmla="*/ 1219921 h 1219921"/>
                      <a:gd name="csX0" fmla="*/ 0 w 2792734"/>
                      <a:gd name="csY0" fmla="*/ 82017 h 1216129"/>
                      <a:gd name="csX1" fmla="*/ 1764034 w 2792734"/>
                      <a:gd name="csY1" fmla="*/ 73129 h 1216129"/>
                      <a:gd name="csX2" fmla="*/ 2792734 w 2792734"/>
                      <a:gd name="csY2" fmla="*/ 1216129 h 1216129"/>
                      <a:gd name="csX0" fmla="*/ 0 w 2792734"/>
                      <a:gd name="csY0" fmla="*/ 118943 h 1253055"/>
                      <a:gd name="csX1" fmla="*/ 1764034 w 2792734"/>
                      <a:gd name="csY1" fmla="*/ 110055 h 1253055"/>
                      <a:gd name="csX2" fmla="*/ 2792734 w 2792734"/>
                      <a:gd name="csY2" fmla="*/ 1253055 h 1253055"/>
                      <a:gd name="csX0" fmla="*/ 0 w 2792734"/>
                      <a:gd name="csY0" fmla="*/ 55637 h 1189749"/>
                      <a:gd name="csX1" fmla="*/ 1710387 w 2792734"/>
                      <a:gd name="csY1" fmla="*/ 189394 h 1189749"/>
                      <a:gd name="csX2" fmla="*/ 2792734 w 2792734"/>
                      <a:gd name="csY2" fmla="*/ 1189749 h 1189749"/>
                      <a:gd name="csX0" fmla="*/ 0 w 2526051"/>
                      <a:gd name="csY0" fmla="*/ 31308 h 251016"/>
                      <a:gd name="csX1" fmla="*/ 1710387 w 2526051"/>
                      <a:gd name="csY1" fmla="*/ 165065 h 251016"/>
                      <a:gd name="csX2" fmla="*/ 2526051 w 2526051"/>
                      <a:gd name="csY2" fmla="*/ 251016 h 251016"/>
                      <a:gd name="csX0" fmla="*/ 0 w 2526051"/>
                      <a:gd name="csY0" fmla="*/ 173545 h 393253"/>
                      <a:gd name="csX1" fmla="*/ 1239476 w 2526051"/>
                      <a:gd name="csY1" fmla="*/ 8082 h 393253"/>
                      <a:gd name="csX2" fmla="*/ 2526051 w 2526051"/>
                      <a:gd name="csY2" fmla="*/ 393253 h 393253"/>
                      <a:gd name="csX0" fmla="*/ 0 w 2377009"/>
                      <a:gd name="csY0" fmla="*/ 21399 h 753714"/>
                      <a:gd name="csX1" fmla="*/ 1090434 w 2377009"/>
                      <a:gd name="csY1" fmla="*/ 368543 h 753714"/>
                      <a:gd name="csX2" fmla="*/ 2377009 w 2377009"/>
                      <a:gd name="csY2" fmla="*/ 753714 h 753714"/>
                      <a:gd name="csX0" fmla="*/ 0 w 1665375"/>
                      <a:gd name="csY0" fmla="*/ 141170 h 488660"/>
                      <a:gd name="csX1" fmla="*/ 1090434 w 1665375"/>
                      <a:gd name="csY1" fmla="*/ 488314 h 488660"/>
                      <a:gd name="csX2" fmla="*/ 1665375 w 1665375"/>
                      <a:gd name="csY2" fmla="*/ 51768 h 488660"/>
                      <a:gd name="csX0" fmla="*/ 0 w 1665375"/>
                      <a:gd name="csY0" fmla="*/ 145075 h 434740"/>
                      <a:gd name="csX1" fmla="*/ 703929 w 1665375"/>
                      <a:gd name="csY1" fmla="*/ 434346 h 434740"/>
                      <a:gd name="csX2" fmla="*/ 1665375 w 1665375"/>
                      <a:gd name="csY2" fmla="*/ 55673 h 434740"/>
                      <a:gd name="csX0" fmla="*/ 0 w 1665375"/>
                      <a:gd name="csY0" fmla="*/ 145075 h 448795"/>
                      <a:gd name="csX1" fmla="*/ 703929 w 1665375"/>
                      <a:gd name="csY1" fmla="*/ 434346 h 448795"/>
                      <a:gd name="csX2" fmla="*/ 1665375 w 1665375"/>
                      <a:gd name="csY2" fmla="*/ 55673 h 448795"/>
                      <a:gd name="csX0" fmla="*/ 0 w 1665375"/>
                      <a:gd name="csY0" fmla="*/ 145075 h 435363"/>
                      <a:gd name="csX1" fmla="*/ 703929 w 1665375"/>
                      <a:gd name="csY1" fmla="*/ 434346 h 435363"/>
                      <a:gd name="csX2" fmla="*/ 1665375 w 1665375"/>
                      <a:gd name="csY2" fmla="*/ 55673 h 435363"/>
                      <a:gd name="csX0" fmla="*/ 0 w 1665375"/>
                      <a:gd name="csY0" fmla="*/ 89402 h 379690"/>
                      <a:gd name="csX1" fmla="*/ 703929 w 1665375"/>
                      <a:gd name="csY1" fmla="*/ 378673 h 379690"/>
                      <a:gd name="csX2" fmla="*/ 1665375 w 1665375"/>
                      <a:gd name="csY2" fmla="*/ 0 h 379690"/>
                      <a:gd name="csX0" fmla="*/ 0 w 1716360"/>
                      <a:gd name="csY0" fmla="*/ 0 h 290178"/>
                      <a:gd name="csX1" fmla="*/ 703929 w 1716360"/>
                      <a:gd name="csY1" fmla="*/ 289271 h 290178"/>
                      <a:gd name="csX2" fmla="*/ 1716360 w 1716360"/>
                      <a:gd name="csY2" fmla="*/ 46422 h 290178"/>
                      <a:gd name="csX0" fmla="*/ 0 w 1716360"/>
                      <a:gd name="csY0" fmla="*/ 0 h 306385"/>
                      <a:gd name="csX1" fmla="*/ 703929 w 1716360"/>
                      <a:gd name="csY1" fmla="*/ 289271 h 306385"/>
                      <a:gd name="csX2" fmla="*/ 1716360 w 1716360"/>
                      <a:gd name="csY2" fmla="*/ 46422 h 306385"/>
                      <a:gd name="csX0" fmla="*/ 0 w 1346575"/>
                      <a:gd name="csY0" fmla="*/ 792540 h 818367"/>
                      <a:gd name="csX1" fmla="*/ 334144 w 1346575"/>
                      <a:gd name="csY1" fmla="*/ 242849 h 818367"/>
                      <a:gd name="csX2" fmla="*/ 1346575 w 1346575"/>
                      <a:gd name="csY2" fmla="*/ 0 h 818367"/>
                      <a:gd name="csX0" fmla="*/ 0 w 1136940"/>
                      <a:gd name="csY0" fmla="*/ 556369 h 579976"/>
                      <a:gd name="csX1" fmla="*/ 334144 w 1136940"/>
                      <a:gd name="csY1" fmla="*/ 6678 h 579976"/>
                      <a:gd name="csX2" fmla="*/ 1136940 w 1136940"/>
                      <a:gd name="csY2" fmla="*/ 166161 h 579976"/>
                      <a:gd name="csX0" fmla="*/ 0 w 1136940"/>
                      <a:gd name="csY0" fmla="*/ 595816 h 619423"/>
                      <a:gd name="csX1" fmla="*/ 334144 w 1136940"/>
                      <a:gd name="csY1" fmla="*/ 46125 h 619423"/>
                      <a:gd name="csX2" fmla="*/ 1136940 w 1136940"/>
                      <a:gd name="csY2" fmla="*/ 205608 h 619423"/>
                      <a:gd name="csX0" fmla="*/ 0 w 1136940"/>
                      <a:gd name="csY0" fmla="*/ 595816 h 595816"/>
                      <a:gd name="csX1" fmla="*/ 334144 w 1136940"/>
                      <a:gd name="csY1" fmla="*/ 46125 h 595816"/>
                      <a:gd name="csX2" fmla="*/ 1136940 w 1136940"/>
                      <a:gd name="csY2" fmla="*/ 205608 h 595816"/>
                      <a:gd name="csX0" fmla="*/ 0 w 1136940"/>
                      <a:gd name="csY0" fmla="*/ 662570 h 662570"/>
                      <a:gd name="csX1" fmla="*/ 294295 w 1136940"/>
                      <a:gd name="csY1" fmla="*/ 24988 h 662570"/>
                      <a:gd name="csX2" fmla="*/ 1136940 w 1136940"/>
                      <a:gd name="csY2" fmla="*/ 272362 h 662570"/>
                      <a:gd name="csX0" fmla="*/ 0 w 1082565"/>
                      <a:gd name="csY0" fmla="*/ 650875 h 650875"/>
                      <a:gd name="csX1" fmla="*/ 294295 w 1082565"/>
                      <a:gd name="csY1" fmla="*/ 13293 h 650875"/>
                      <a:gd name="csX2" fmla="*/ 1082565 w 1082565"/>
                      <a:gd name="csY2" fmla="*/ 327704 h 650875"/>
                      <a:gd name="csX0" fmla="*/ 0 w 1082565"/>
                      <a:gd name="csY0" fmla="*/ 511005 h 511005"/>
                      <a:gd name="csX1" fmla="*/ 257388 w 1082565"/>
                      <a:gd name="csY1" fmla="*/ 49096 h 511005"/>
                      <a:gd name="csX2" fmla="*/ 1082565 w 1082565"/>
                      <a:gd name="csY2" fmla="*/ 187834 h 511005"/>
                      <a:gd name="csX0" fmla="*/ 0 w 1082565"/>
                      <a:gd name="csY0" fmla="*/ 543599 h 543599"/>
                      <a:gd name="csX1" fmla="*/ 257388 w 1082565"/>
                      <a:gd name="csY1" fmla="*/ 81690 h 543599"/>
                      <a:gd name="csX2" fmla="*/ 1082565 w 1082565"/>
                      <a:gd name="csY2" fmla="*/ 220428 h 543599"/>
                      <a:gd name="csX0" fmla="*/ 0 w 1082565"/>
                      <a:gd name="csY0" fmla="*/ 543599 h 543599"/>
                      <a:gd name="csX1" fmla="*/ 257388 w 1082565"/>
                      <a:gd name="csY1" fmla="*/ 81690 h 543599"/>
                      <a:gd name="csX2" fmla="*/ 1082565 w 1082565"/>
                      <a:gd name="csY2" fmla="*/ 220428 h 543599"/>
                      <a:gd name="csX0" fmla="*/ 0 w 1082565"/>
                      <a:gd name="csY0" fmla="*/ 543599 h 543599"/>
                      <a:gd name="csX1" fmla="*/ 257388 w 1082565"/>
                      <a:gd name="csY1" fmla="*/ 81690 h 543599"/>
                      <a:gd name="csX2" fmla="*/ 1082565 w 1082565"/>
                      <a:gd name="csY2" fmla="*/ 220428 h 543599"/>
                      <a:gd name="csX0" fmla="*/ 0 w 1082565"/>
                      <a:gd name="csY0" fmla="*/ 543599 h 543599"/>
                      <a:gd name="csX1" fmla="*/ 257388 w 1082565"/>
                      <a:gd name="csY1" fmla="*/ 81690 h 543599"/>
                      <a:gd name="csX2" fmla="*/ 1082565 w 1082565"/>
                      <a:gd name="csY2" fmla="*/ 220428 h 543599"/>
                      <a:gd name="csX0" fmla="*/ 0 w 1082565"/>
                      <a:gd name="csY0" fmla="*/ 578251 h 578251"/>
                      <a:gd name="csX1" fmla="*/ 367803 w 1082565"/>
                      <a:gd name="csY1" fmla="*/ 66281 h 578251"/>
                      <a:gd name="csX2" fmla="*/ 1082565 w 1082565"/>
                      <a:gd name="csY2" fmla="*/ 255080 h 578251"/>
                      <a:gd name="csX0" fmla="*/ 0 w 1082565"/>
                      <a:gd name="csY0" fmla="*/ 551977 h 551977"/>
                      <a:gd name="csX1" fmla="*/ 367803 w 1082565"/>
                      <a:gd name="csY1" fmla="*/ 40007 h 551977"/>
                      <a:gd name="csX2" fmla="*/ 1082565 w 1082565"/>
                      <a:gd name="csY2" fmla="*/ 228806 h 551977"/>
                      <a:gd name="csX0" fmla="*/ 0 w 1082565"/>
                      <a:gd name="csY0" fmla="*/ 551977 h 551977"/>
                      <a:gd name="csX1" fmla="*/ 367803 w 1082565"/>
                      <a:gd name="csY1" fmla="*/ 40007 h 551977"/>
                      <a:gd name="csX2" fmla="*/ 1082565 w 1082565"/>
                      <a:gd name="csY2" fmla="*/ 228806 h 55197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</a:cxnLst>
                    <a:rect l="l" t="t" r="r" b="b"/>
                    <a:pathLst>
                      <a:path w="1082565" h="551977">
                        <a:moveTo>
                          <a:pt x="0" y="551977"/>
                        </a:moveTo>
                        <a:cubicBezTo>
                          <a:pt x="54691" y="327584"/>
                          <a:pt x="109555" y="111383"/>
                          <a:pt x="367803" y="40007"/>
                        </a:cubicBezTo>
                        <a:cubicBezTo>
                          <a:pt x="626051" y="-31369"/>
                          <a:pt x="700547" y="-28647"/>
                          <a:pt x="1082565" y="228806"/>
                        </a:cubicBezTo>
                      </a:path>
                    </a:pathLst>
                  </a:custGeom>
                  <a:noFill/>
                  <a:ln w="76200">
                    <a:tailEnd type="stealth" w="med" len="me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42" name="TextBox 241">
                    <a:extLst>
                      <a:ext uri="{FF2B5EF4-FFF2-40B4-BE49-F238E27FC236}">
                        <a16:creationId xmlns:a16="http://schemas.microsoft.com/office/drawing/2014/main" id="{392C3F15-3F5B-C27B-8DCC-31E8C1580387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3740" y="15063905"/>
                    <a:ext cx="728825" cy="475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i="1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fast</a:t>
                    </a:r>
                  </a:p>
                </p:txBody>
              </p:sp>
              <p:cxnSp>
                <p:nvCxnSpPr>
                  <p:cNvPr id="243" name="Straight Arrow Connector 242">
                    <a:extLst>
                      <a:ext uri="{FF2B5EF4-FFF2-40B4-BE49-F238E27FC236}">
                        <a16:creationId xmlns:a16="http://schemas.microsoft.com/office/drawing/2014/main" id="{4A39140C-4759-23BD-DF4D-3BAF885856B4}"/>
                      </a:ext>
                    </a:extLst>
                  </p:cNvPr>
                  <p:cNvCxnSpPr>
                    <a:cxnSpLocks/>
                    <a:stCxn id="240" idx="0"/>
                  </p:cNvCxnSpPr>
                  <p:nvPr/>
                </p:nvCxnSpPr>
                <p:spPr>
                  <a:xfrm flipH="1" flipV="1">
                    <a:off x="40203836" y="13460888"/>
                    <a:ext cx="1268041" cy="1736461"/>
                  </a:xfrm>
                  <a:prstGeom prst="straightConnector1">
                    <a:avLst/>
                  </a:prstGeom>
                  <a:ln w="69850">
                    <a:solidFill>
                      <a:srgbClr val="00B0F0"/>
                    </a:solidFill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4" name="Rectangle: Rounded Corners 243">
                    <a:extLst>
                      <a:ext uri="{FF2B5EF4-FFF2-40B4-BE49-F238E27FC236}">
                        <a16:creationId xmlns:a16="http://schemas.microsoft.com/office/drawing/2014/main" id="{FF1126F6-A159-115D-EF4B-41B4A76B7CBF}"/>
                      </a:ext>
                    </a:extLst>
                  </p:cNvPr>
                  <p:cNvSpPr/>
                  <p:nvPr/>
                </p:nvSpPr>
                <p:spPr>
                  <a:xfrm>
                    <a:off x="41612019" y="12602489"/>
                    <a:ext cx="2293973" cy="799610"/>
                  </a:xfrm>
                  <a:prstGeom prst="round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r>
                      <a:rPr lang="en-US" sz="1600" b="1" i="1" dirty="0">
                        <a:solidFill>
                          <a:schemeClr val="tx1"/>
                        </a:solidFill>
                      </a:rPr>
                      <a:t>FSH stimulation</a:t>
                    </a:r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DD0EED8B-BF49-3776-6788-FDFD7D6C6A52}"/>
                      </a:ext>
                    </a:extLst>
                  </p:cNvPr>
                  <p:cNvSpPr/>
                  <p:nvPr/>
                </p:nvSpPr>
                <p:spPr>
                  <a:xfrm>
                    <a:off x="40629421" y="13036395"/>
                    <a:ext cx="982598" cy="1947770"/>
                  </a:xfrm>
                  <a:custGeom>
                    <a:avLst/>
                    <a:gdLst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400300 w 2724150"/>
                      <a:gd name="csY2" fmla="*/ 723900 h 1352550"/>
                      <a:gd name="csX3" fmla="*/ 2724150 w 2724150"/>
                      <a:gd name="csY3" fmla="*/ 1352550 h 1352550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534027 w 1857877"/>
                      <a:gd name="csY2" fmla="*/ 643689 h 1272339"/>
                      <a:gd name="csX3" fmla="*/ 1857877 w 1857877"/>
                      <a:gd name="csY3" fmla="*/ 1272339 h 1272339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534027 w 1857877"/>
                      <a:gd name="csY2" fmla="*/ 643689 h 1272339"/>
                      <a:gd name="csX3" fmla="*/ 1857877 w 1857877"/>
                      <a:gd name="csY3" fmla="*/ 1272339 h 1272339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857877 w 1857877"/>
                      <a:gd name="csY2" fmla="*/ 1272339 h 1272339"/>
                      <a:gd name="csX0" fmla="*/ 0 w 1857877"/>
                      <a:gd name="csY0" fmla="*/ 0 h 1272339"/>
                      <a:gd name="csX1" fmla="*/ 1117935 w 1857877"/>
                      <a:gd name="csY1" fmla="*/ 321845 h 1272339"/>
                      <a:gd name="csX2" fmla="*/ 1857877 w 1857877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630658 w 832287"/>
                      <a:gd name="csY0" fmla="*/ 0 h 1657349"/>
                      <a:gd name="csX1" fmla="*/ 3 w 832287"/>
                      <a:gd name="csY1" fmla="*/ 706855 h 1657349"/>
                      <a:gd name="csX2" fmla="*/ 643692 w 832287"/>
                      <a:gd name="csY2" fmla="*/ 1657349 h 1657349"/>
                      <a:gd name="csX0" fmla="*/ 662741 w 860859"/>
                      <a:gd name="csY0" fmla="*/ 9040 h 1666389"/>
                      <a:gd name="csX1" fmla="*/ 2 w 860859"/>
                      <a:gd name="csY1" fmla="*/ 154421 h 1666389"/>
                      <a:gd name="csX2" fmla="*/ 675775 w 860859"/>
                      <a:gd name="csY2" fmla="*/ 1666389 h 1666389"/>
                      <a:gd name="csX0" fmla="*/ 0 w 13034"/>
                      <a:gd name="csY0" fmla="*/ 0 h 1657349"/>
                      <a:gd name="csX1" fmla="*/ 13034 w 13034"/>
                      <a:gd name="csY1" fmla="*/ 1657349 h 1657349"/>
                      <a:gd name="csX0" fmla="*/ 628658 w 628666"/>
                      <a:gd name="csY0" fmla="*/ 0 h 438149"/>
                      <a:gd name="csX1" fmla="*/ 8 w 628666"/>
                      <a:gd name="csY1" fmla="*/ 438149 h 438149"/>
                      <a:gd name="csX0" fmla="*/ 628663 w 628663"/>
                      <a:gd name="csY0" fmla="*/ 0 h 438149"/>
                      <a:gd name="csX1" fmla="*/ 13 w 628663"/>
                      <a:gd name="csY1" fmla="*/ 438149 h 438149"/>
                      <a:gd name="csX0" fmla="*/ 628650 w 628650"/>
                      <a:gd name="csY0" fmla="*/ 0 h 438149"/>
                      <a:gd name="csX1" fmla="*/ 0 w 628650"/>
                      <a:gd name="csY1" fmla="*/ 438149 h 438149"/>
                      <a:gd name="csX0" fmla="*/ 708861 w 708861"/>
                      <a:gd name="csY0" fmla="*/ 0 h 454191"/>
                      <a:gd name="csX1" fmla="*/ 0 w 708861"/>
                      <a:gd name="csY1" fmla="*/ 454191 h 454191"/>
                      <a:gd name="csX0" fmla="*/ 708861 w 708861"/>
                      <a:gd name="csY0" fmla="*/ 0 h 454191"/>
                      <a:gd name="csX1" fmla="*/ 198934 w 708861"/>
                      <a:gd name="csY1" fmla="*/ 218002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218002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218002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218002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218002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191094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191094 h 454191"/>
                      <a:gd name="csX2" fmla="*/ 0 w 708861"/>
                      <a:gd name="csY2" fmla="*/ 454191 h 454191"/>
                      <a:gd name="csX0" fmla="*/ 485932 w 485932"/>
                      <a:gd name="csY0" fmla="*/ 0 h 370478"/>
                      <a:gd name="csX1" fmla="*/ 198934 w 485932"/>
                      <a:gd name="csY1" fmla="*/ 107381 h 370478"/>
                      <a:gd name="csX2" fmla="*/ 0 w 485932"/>
                      <a:gd name="csY2" fmla="*/ 370478 h 370478"/>
                      <a:gd name="csX0" fmla="*/ 541664 w 541664"/>
                      <a:gd name="csY0" fmla="*/ 0 h 490067"/>
                      <a:gd name="csX1" fmla="*/ 198934 w 541664"/>
                      <a:gd name="csY1" fmla="*/ 226970 h 490067"/>
                      <a:gd name="csX2" fmla="*/ 0 w 541664"/>
                      <a:gd name="csY2" fmla="*/ 490067 h 490067"/>
                      <a:gd name="csX0" fmla="*/ 470008 w 470008"/>
                      <a:gd name="csY0" fmla="*/ 0 h 394396"/>
                      <a:gd name="csX1" fmla="*/ 198934 w 470008"/>
                      <a:gd name="csY1" fmla="*/ 131299 h 394396"/>
                      <a:gd name="csX2" fmla="*/ 0 w 470008"/>
                      <a:gd name="csY2" fmla="*/ 394396 h 394396"/>
                      <a:gd name="csX0" fmla="*/ 371859 w 371859"/>
                      <a:gd name="csY0" fmla="*/ 0 h 397179"/>
                      <a:gd name="csX1" fmla="*/ 100785 w 371859"/>
                      <a:gd name="csY1" fmla="*/ 131299 h 397179"/>
                      <a:gd name="csX2" fmla="*/ 0 w 371859"/>
                      <a:gd name="csY2" fmla="*/ 397179 h 397179"/>
                      <a:gd name="csX0" fmla="*/ 371917 w 371917"/>
                      <a:gd name="csY0" fmla="*/ 0 h 397179"/>
                      <a:gd name="csX1" fmla="*/ 100843 w 371917"/>
                      <a:gd name="csY1" fmla="*/ 131299 h 397179"/>
                      <a:gd name="csX2" fmla="*/ 58 w 371917"/>
                      <a:gd name="csY2" fmla="*/ 397179 h 397179"/>
                      <a:gd name="csX0" fmla="*/ 371917 w 371917"/>
                      <a:gd name="csY0" fmla="*/ 0 h 397179"/>
                      <a:gd name="csX1" fmla="*/ 100843 w 371917"/>
                      <a:gd name="csY1" fmla="*/ 131299 h 397179"/>
                      <a:gd name="csX2" fmla="*/ 58 w 371917"/>
                      <a:gd name="csY2" fmla="*/ 397179 h 39717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</a:cxnLst>
                    <a:rect l="l" t="t" r="r" b="b"/>
                    <a:pathLst>
                      <a:path w="371917" h="397179">
                        <a:moveTo>
                          <a:pt x="371917" y="0"/>
                        </a:moveTo>
                        <a:cubicBezTo>
                          <a:pt x="305256" y="24736"/>
                          <a:pt x="162819" y="65103"/>
                          <a:pt x="100843" y="131299"/>
                        </a:cubicBezTo>
                        <a:cubicBezTo>
                          <a:pt x="38867" y="197495"/>
                          <a:pt x="-1757" y="273429"/>
                          <a:pt x="58" y="397179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B050"/>
                    </a:solidFill>
                    <a:headEnd w="med" len="lg"/>
                    <a:tailEnd type="oval" w="med" len="me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0E32F6F3-74E3-BB87-B250-EF37FAC75C13}"/>
                      </a:ext>
                    </a:extLst>
                  </p:cNvPr>
                  <p:cNvSpPr/>
                  <p:nvPr/>
                </p:nvSpPr>
                <p:spPr>
                  <a:xfrm rot="20363357">
                    <a:off x="38821664" y="16549821"/>
                    <a:ext cx="1716360" cy="306385"/>
                  </a:xfrm>
                  <a:custGeom>
                    <a:avLst/>
                    <a:gdLst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400300 w 2724150"/>
                      <a:gd name="csY2" fmla="*/ 723900 h 1352550"/>
                      <a:gd name="csX3" fmla="*/ 2724150 w 2724150"/>
                      <a:gd name="csY3" fmla="*/ 1352550 h 1352550"/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724150 w 2724150"/>
                      <a:gd name="csY2" fmla="*/ 1352550 h 1352550"/>
                      <a:gd name="csX0" fmla="*/ 0 w 2828395"/>
                      <a:gd name="csY0" fmla="*/ 72398 h 1219921"/>
                      <a:gd name="csX1" fmla="*/ 1799695 w 2828395"/>
                      <a:gd name="csY1" fmla="*/ 76921 h 1219921"/>
                      <a:gd name="csX2" fmla="*/ 2828395 w 2828395"/>
                      <a:gd name="csY2" fmla="*/ 1219921 h 1219921"/>
                      <a:gd name="csX0" fmla="*/ 0 w 2792734"/>
                      <a:gd name="csY0" fmla="*/ 82017 h 1216129"/>
                      <a:gd name="csX1" fmla="*/ 1764034 w 2792734"/>
                      <a:gd name="csY1" fmla="*/ 73129 h 1216129"/>
                      <a:gd name="csX2" fmla="*/ 2792734 w 2792734"/>
                      <a:gd name="csY2" fmla="*/ 1216129 h 1216129"/>
                      <a:gd name="csX0" fmla="*/ 0 w 2792734"/>
                      <a:gd name="csY0" fmla="*/ 118943 h 1253055"/>
                      <a:gd name="csX1" fmla="*/ 1764034 w 2792734"/>
                      <a:gd name="csY1" fmla="*/ 110055 h 1253055"/>
                      <a:gd name="csX2" fmla="*/ 2792734 w 2792734"/>
                      <a:gd name="csY2" fmla="*/ 1253055 h 1253055"/>
                      <a:gd name="csX0" fmla="*/ 0 w 2792734"/>
                      <a:gd name="csY0" fmla="*/ 55637 h 1189749"/>
                      <a:gd name="csX1" fmla="*/ 1710387 w 2792734"/>
                      <a:gd name="csY1" fmla="*/ 189394 h 1189749"/>
                      <a:gd name="csX2" fmla="*/ 2792734 w 2792734"/>
                      <a:gd name="csY2" fmla="*/ 1189749 h 1189749"/>
                      <a:gd name="csX0" fmla="*/ 0 w 2526051"/>
                      <a:gd name="csY0" fmla="*/ 31308 h 251016"/>
                      <a:gd name="csX1" fmla="*/ 1710387 w 2526051"/>
                      <a:gd name="csY1" fmla="*/ 165065 h 251016"/>
                      <a:gd name="csX2" fmla="*/ 2526051 w 2526051"/>
                      <a:gd name="csY2" fmla="*/ 251016 h 251016"/>
                      <a:gd name="csX0" fmla="*/ 0 w 2526051"/>
                      <a:gd name="csY0" fmla="*/ 173545 h 393253"/>
                      <a:gd name="csX1" fmla="*/ 1239476 w 2526051"/>
                      <a:gd name="csY1" fmla="*/ 8082 h 393253"/>
                      <a:gd name="csX2" fmla="*/ 2526051 w 2526051"/>
                      <a:gd name="csY2" fmla="*/ 393253 h 393253"/>
                      <a:gd name="csX0" fmla="*/ 0 w 2377009"/>
                      <a:gd name="csY0" fmla="*/ 21399 h 753714"/>
                      <a:gd name="csX1" fmla="*/ 1090434 w 2377009"/>
                      <a:gd name="csY1" fmla="*/ 368543 h 753714"/>
                      <a:gd name="csX2" fmla="*/ 2377009 w 2377009"/>
                      <a:gd name="csY2" fmla="*/ 753714 h 753714"/>
                      <a:gd name="csX0" fmla="*/ 0 w 1665375"/>
                      <a:gd name="csY0" fmla="*/ 141170 h 488660"/>
                      <a:gd name="csX1" fmla="*/ 1090434 w 1665375"/>
                      <a:gd name="csY1" fmla="*/ 488314 h 488660"/>
                      <a:gd name="csX2" fmla="*/ 1665375 w 1665375"/>
                      <a:gd name="csY2" fmla="*/ 51768 h 488660"/>
                      <a:gd name="csX0" fmla="*/ 0 w 1665375"/>
                      <a:gd name="csY0" fmla="*/ 145075 h 434740"/>
                      <a:gd name="csX1" fmla="*/ 703929 w 1665375"/>
                      <a:gd name="csY1" fmla="*/ 434346 h 434740"/>
                      <a:gd name="csX2" fmla="*/ 1665375 w 1665375"/>
                      <a:gd name="csY2" fmla="*/ 55673 h 434740"/>
                      <a:gd name="csX0" fmla="*/ 0 w 1665375"/>
                      <a:gd name="csY0" fmla="*/ 145075 h 448795"/>
                      <a:gd name="csX1" fmla="*/ 703929 w 1665375"/>
                      <a:gd name="csY1" fmla="*/ 434346 h 448795"/>
                      <a:gd name="csX2" fmla="*/ 1665375 w 1665375"/>
                      <a:gd name="csY2" fmla="*/ 55673 h 448795"/>
                      <a:gd name="csX0" fmla="*/ 0 w 1665375"/>
                      <a:gd name="csY0" fmla="*/ 145075 h 435363"/>
                      <a:gd name="csX1" fmla="*/ 703929 w 1665375"/>
                      <a:gd name="csY1" fmla="*/ 434346 h 435363"/>
                      <a:gd name="csX2" fmla="*/ 1665375 w 1665375"/>
                      <a:gd name="csY2" fmla="*/ 55673 h 435363"/>
                      <a:gd name="csX0" fmla="*/ 0 w 1665375"/>
                      <a:gd name="csY0" fmla="*/ 89402 h 379690"/>
                      <a:gd name="csX1" fmla="*/ 703929 w 1665375"/>
                      <a:gd name="csY1" fmla="*/ 378673 h 379690"/>
                      <a:gd name="csX2" fmla="*/ 1665375 w 1665375"/>
                      <a:gd name="csY2" fmla="*/ 0 h 379690"/>
                      <a:gd name="csX0" fmla="*/ 0 w 1716360"/>
                      <a:gd name="csY0" fmla="*/ 0 h 290178"/>
                      <a:gd name="csX1" fmla="*/ 703929 w 1716360"/>
                      <a:gd name="csY1" fmla="*/ 289271 h 290178"/>
                      <a:gd name="csX2" fmla="*/ 1716360 w 1716360"/>
                      <a:gd name="csY2" fmla="*/ 46422 h 290178"/>
                      <a:gd name="csX0" fmla="*/ 0 w 1716360"/>
                      <a:gd name="csY0" fmla="*/ 0 h 306385"/>
                      <a:gd name="csX1" fmla="*/ 703929 w 1716360"/>
                      <a:gd name="csY1" fmla="*/ 289271 h 306385"/>
                      <a:gd name="csX2" fmla="*/ 1716360 w 1716360"/>
                      <a:gd name="csY2" fmla="*/ 46422 h 306385"/>
                      <a:gd name="csX0" fmla="*/ 0 w 1716360"/>
                      <a:gd name="csY0" fmla="*/ 0 h 306385"/>
                      <a:gd name="csX1" fmla="*/ 703929 w 1716360"/>
                      <a:gd name="csY1" fmla="*/ 289271 h 306385"/>
                      <a:gd name="csX2" fmla="*/ 1716360 w 1716360"/>
                      <a:gd name="csY2" fmla="*/ 46422 h 30638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</a:cxnLst>
                    <a:rect l="l" t="t" r="r" b="b"/>
                    <a:pathLst>
                      <a:path w="1716360" h="306385">
                        <a:moveTo>
                          <a:pt x="0" y="0"/>
                        </a:moveTo>
                        <a:cubicBezTo>
                          <a:pt x="173992" y="95783"/>
                          <a:pt x="363606" y="231965"/>
                          <a:pt x="703929" y="289271"/>
                        </a:cubicBezTo>
                        <a:cubicBezTo>
                          <a:pt x="1044252" y="346577"/>
                          <a:pt x="1303545" y="258561"/>
                          <a:pt x="1716360" y="46422"/>
                        </a:cubicBezTo>
                      </a:path>
                    </a:pathLst>
                  </a:custGeom>
                  <a:noFill/>
                  <a:ln w="88900">
                    <a:solidFill>
                      <a:srgbClr val="00B0F0"/>
                    </a:solidFill>
                    <a:tailEnd type="triangle" w="med" len="me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47" name="TextBox 246">
                    <a:extLst>
                      <a:ext uri="{FF2B5EF4-FFF2-40B4-BE49-F238E27FC236}">
                        <a16:creationId xmlns:a16="http://schemas.microsoft.com/office/drawing/2014/main" id="{549AC66A-C7B7-91BD-75DC-9670FD2F8B2C}"/>
                      </a:ext>
                    </a:extLst>
                  </p:cNvPr>
                  <p:cNvSpPr txBox="1"/>
                  <p:nvPr/>
                </p:nvSpPr>
                <p:spPr>
                  <a:xfrm>
                    <a:off x="40466672" y="17631612"/>
                    <a:ext cx="2747511" cy="8389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smooth endoplasmic</a:t>
                    </a:r>
                    <a:br>
                      <a:rPr lang="en-US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</a:br>
                    <a:r>
                      <a:rPr lang="en-US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reticulum</a:t>
                    </a:r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534462C2-D176-F161-0979-31521DF5310E}"/>
                      </a:ext>
                    </a:extLst>
                  </p:cNvPr>
                  <p:cNvSpPr/>
                  <p:nvPr/>
                </p:nvSpPr>
                <p:spPr>
                  <a:xfrm>
                    <a:off x="33626647" y="13810699"/>
                    <a:ext cx="4819381" cy="3626293"/>
                  </a:xfrm>
                  <a:custGeom>
                    <a:avLst/>
                    <a:gdLst>
                      <a:gd name="csX0" fmla="*/ 0 w 2724150"/>
                      <a:gd name="csY0" fmla="*/ 0 h 1352550"/>
                      <a:gd name="csX1" fmla="*/ 1695450 w 2724150"/>
                      <a:gd name="csY1" fmla="*/ 209550 h 1352550"/>
                      <a:gd name="csX2" fmla="*/ 2400300 w 2724150"/>
                      <a:gd name="csY2" fmla="*/ 723900 h 1352550"/>
                      <a:gd name="csX3" fmla="*/ 2724150 w 2724150"/>
                      <a:gd name="csY3" fmla="*/ 1352550 h 1352550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534027 w 1857877"/>
                      <a:gd name="csY2" fmla="*/ 643689 h 1272339"/>
                      <a:gd name="csX3" fmla="*/ 1857877 w 1857877"/>
                      <a:gd name="csY3" fmla="*/ 1272339 h 1272339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534027 w 1857877"/>
                      <a:gd name="csY2" fmla="*/ 643689 h 1272339"/>
                      <a:gd name="csX3" fmla="*/ 1857877 w 1857877"/>
                      <a:gd name="csY3" fmla="*/ 1272339 h 1272339"/>
                      <a:gd name="csX0" fmla="*/ 0 w 1857877"/>
                      <a:gd name="csY0" fmla="*/ 0 h 1272339"/>
                      <a:gd name="csX1" fmla="*/ 829177 w 1857877"/>
                      <a:gd name="csY1" fmla="*/ 129339 h 1272339"/>
                      <a:gd name="csX2" fmla="*/ 1857877 w 1857877"/>
                      <a:gd name="csY2" fmla="*/ 1272339 h 1272339"/>
                      <a:gd name="csX0" fmla="*/ 0 w 1857877"/>
                      <a:gd name="csY0" fmla="*/ 0 h 1272339"/>
                      <a:gd name="csX1" fmla="*/ 1117935 w 1857877"/>
                      <a:gd name="csY1" fmla="*/ 321845 h 1272339"/>
                      <a:gd name="csX2" fmla="*/ 1857877 w 1857877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0 w 1761624"/>
                      <a:gd name="csY0" fmla="*/ 0 h 1272339"/>
                      <a:gd name="csX1" fmla="*/ 1117935 w 1761624"/>
                      <a:gd name="csY1" fmla="*/ 321845 h 1272339"/>
                      <a:gd name="csX2" fmla="*/ 1761624 w 1761624"/>
                      <a:gd name="csY2" fmla="*/ 1272339 h 1272339"/>
                      <a:gd name="csX0" fmla="*/ 630658 w 832287"/>
                      <a:gd name="csY0" fmla="*/ 0 h 1657349"/>
                      <a:gd name="csX1" fmla="*/ 3 w 832287"/>
                      <a:gd name="csY1" fmla="*/ 706855 h 1657349"/>
                      <a:gd name="csX2" fmla="*/ 643692 w 832287"/>
                      <a:gd name="csY2" fmla="*/ 1657349 h 1657349"/>
                      <a:gd name="csX0" fmla="*/ 662741 w 860859"/>
                      <a:gd name="csY0" fmla="*/ 9040 h 1666389"/>
                      <a:gd name="csX1" fmla="*/ 2 w 860859"/>
                      <a:gd name="csY1" fmla="*/ 154421 h 1666389"/>
                      <a:gd name="csX2" fmla="*/ 675775 w 860859"/>
                      <a:gd name="csY2" fmla="*/ 1666389 h 1666389"/>
                      <a:gd name="csX0" fmla="*/ 0 w 13034"/>
                      <a:gd name="csY0" fmla="*/ 0 h 1657349"/>
                      <a:gd name="csX1" fmla="*/ 13034 w 13034"/>
                      <a:gd name="csY1" fmla="*/ 1657349 h 1657349"/>
                      <a:gd name="csX0" fmla="*/ 628658 w 628666"/>
                      <a:gd name="csY0" fmla="*/ 0 h 438149"/>
                      <a:gd name="csX1" fmla="*/ 8 w 628666"/>
                      <a:gd name="csY1" fmla="*/ 438149 h 438149"/>
                      <a:gd name="csX0" fmla="*/ 628663 w 628663"/>
                      <a:gd name="csY0" fmla="*/ 0 h 438149"/>
                      <a:gd name="csX1" fmla="*/ 13 w 628663"/>
                      <a:gd name="csY1" fmla="*/ 438149 h 438149"/>
                      <a:gd name="csX0" fmla="*/ 628650 w 628650"/>
                      <a:gd name="csY0" fmla="*/ 0 h 438149"/>
                      <a:gd name="csX1" fmla="*/ 0 w 628650"/>
                      <a:gd name="csY1" fmla="*/ 438149 h 438149"/>
                      <a:gd name="csX0" fmla="*/ 708861 w 708861"/>
                      <a:gd name="csY0" fmla="*/ 0 h 454191"/>
                      <a:gd name="csX1" fmla="*/ 0 w 708861"/>
                      <a:gd name="csY1" fmla="*/ 454191 h 454191"/>
                      <a:gd name="csX0" fmla="*/ 708861 w 708861"/>
                      <a:gd name="csY0" fmla="*/ 0 h 454191"/>
                      <a:gd name="csX1" fmla="*/ 198934 w 708861"/>
                      <a:gd name="csY1" fmla="*/ 218002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218002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218002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218002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218002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191094 h 454191"/>
                      <a:gd name="csX2" fmla="*/ 0 w 708861"/>
                      <a:gd name="csY2" fmla="*/ 454191 h 454191"/>
                      <a:gd name="csX0" fmla="*/ 708861 w 708861"/>
                      <a:gd name="csY0" fmla="*/ 0 h 454191"/>
                      <a:gd name="csX1" fmla="*/ 198934 w 708861"/>
                      <a:gd name="csY1" fmla="*/ 191094 h 454191"/>
                      <a:gd name="csX2" fmla="*/ 0 w 708861"/>
                      <a:gd name="csY2" fmla="*/ 454191 h 454191"/>
                      <a:gd name="csX0" fmla="*/ 485932 w 485932"/>
                      <a:gd name="csY0" fmla="*/ 0 h 370478"/>
                      <a:gd name="csX1" fmla="*/ 198934 w 485932"/>
                      <a:gd name="csY1" fmla="*/ 107381 h 370478"/>
                      <a:gd name="csX2" fmla="*/ 0 w 485932"/>
                      <a:gd name="csY2" fmla="*/ 370478 h 370478"/>
                      <a:gd name="csX0" fmla="*/ 541664 w 541664"/>
                      <a:gd name="csY0" fmla="*/ 0 h 490067"/>
                      <a:gd name="csX1" fmla="*/ 198934 w 541664"/>
                      <a:gd name="csY1" fmla="*/ 226970 h 490067"/>
                      <a:gd name="csX2" fmla="*/ 0 w 541664"/>
                      <a:gd name="csY2" fmla="*/ 490067 h 490067"/>
                      <a:gd name="csX0" fmla="*/ 470008 w 470008"/>
                      <a:gd name="csY0" fmla="*/ 0 h 394396"/>
                      <a:gd name="csX1" fmla="*/ 198934 w 470008"/>
                      <a:gd name="csY1" fmla="*/ 131299 h 394396"/>
                      <a:gd name="csX2" fmla="*/ 0 w 470008"/>
                      <a:gd name="csY2" fmla="*/ 394396 h 394396"/>
                      <a:gd name="csX0" fmla="*/ 371859 w 371859"/>
                      <a:gd name="csY0" fmla="*/ 0 h 397179"/>
                      <a:gd name="csX1" fmla="*/ 100785 w 371859"/>
                      <a:gd name="csY1" fmla="*/ 131299 h 397179"/>
                      <a:gd name="csX2" fmla="*/ 0 w 371859"/>
                      <a:gd name="csY2" fmla="*/ 397179 h 397179"/>
                      <a:gd name="csX0" fmla="*/ 371917 w 371917"/>
                      <a:gd name="csY0" fmla="*/ 0 h 397179"/>
                      <a:gd name="csX1" fmla="*/ 100843 w 371917"/>
                      <a:gd name="csY1" fmla="*/ 131299 h 397179"/>
                      <a:gd name="csX2" fmla="*/ 58 w 371917"/>
                      <a:gd name="csY2" fmla="*/ 397179 h 397179"/>
                      <a:gd name="csX0" fmla="*/ 371917 w 371917"/>
                      <a:gd name="csY0" fmla="*/ 0 h 397179"/>
                      <a:gd name="csX1" fmla="*/ 100843 w 371917"/>
                      <a:gd name="csY1" fmla="*/ 131299 h 397179"/>
                      <a:gd name="csX2" fmla="*/ 58 w 371917"/>
                      <a:gd name="csY2" fmla="*/ 397179 h 397179"/>
                      <a:gd name="csX0" fmla="*/ 2500147 w 2500147"/>
                      <a:gd name="csY0" fmla="*/ 185076 h 266477"/>
                      <a:gd name="csX1" fmla="*/ 208273 w 2500147"/>
                      <a:gd name="csY1" fmla="*/ 597 h 266477"/>
                      <a:gd name="csX2" fmla="*/ 107488 w 2500147"/>
                      <a:gd name="csY2" fmla="*/ 266477 h 266477"/>
                      <a:gd name="csX0" fmla="*/ 2324782 w 2324782"/>
                      <a:gd name="csY0" fmla="*/ 681295 h 685125"/>
                      <a:gd name="csX1" fmla="*/ 32908 w 2324782"/>
                      <a:gd name="csY1" fmla="*/ 496816 h 685125"/>
                      <a:gd name="csX2" fmla="*/ 909029 w 2324782"/>
                      <a:gd name="csY2" fmla="*/ 19865 h 685125"/>
                      <a:gd name="csX0" fmla="*/ 2331642 w 2331642"/>
                      <a:gd name="csY0" fmla="*/ 661430 h 665260"/>
                      <a:gd name="csX1" fmla="*/ 39768 w 2331642"/>
                      <a:gd name="csY1" fmla="*/ 476951 h 665260"/>
                      <a:gd name="csX2" fmla="*/ 915889 w 2331642"/>
                      <a:gd name="csY2" fmla="*/ 0 h 665260"/>
                      <a:gd name="csX0" fmla="*/ 1854320 w 1854320"/>
                      <a:gd name="csY0" fmla="*/ 661430 h 669563"/>
                      <a:gd name="csX1" fmla="*/ 76019 w 1854320"/>
                      <a:gd name="csY1" fmla="*/ 546122 h 669563"/>
                      <a:gd name="csX2" fmla="*/ 438567 w 1854320"/>
                      <a:gd name="csY2" fmla="*/ 0 h 669563"/>
                      <a:gd name="csX0" fmla="*/ 1790259 w 1790259"/>
                      <a:gd name="csY0" fmla="*/ 661430 h 684939"/>
                      <a:gd name="csX1" fmla="*/ 11958 w 1790259"/>
                      <a:gd name="csY1" fmla="*/ 546122 h 684939"/>
                      <a:gd name="csX2" fmla="*/ 374506 w 1790259"/>
                      <a:gd name="csY2" fmla="*/ 0 h 684939"/>
                      <a:gd name="csX0" fmla="*/ 1790259 w 1790259"/>
                      <a:gd name="csY0" fmla="*/ 661430 h 696659"/>
                      <a:gd name="csX1" fmla="*/ 11958 w 1790259"/>
                      <a:gd name="csY1" fmla="*/ 546122 h 696659"/>
                      <a:gd name="csX2" fmla="*/ 374506 w 1790259"/>
                      <a:gd name="csY2" fmla="*/ 0 h 696659"/>
                      <a:gd name="csX0" fmla="*/ 1790259 w 1790259"/>
                      <a:gd name="csY0" fmla="*/ 661430 h 688548"/>
                      <a:gd name="csX1" fmla="*/ 708429 w 1790259"/>
                      <a:gd name="csY1" fmla="*/ 683072 h 688548"/>
                      <a:gd name="csX2" fmla="*/ 11958 w 1790259"/>
                      <a:gd name="csY2" fmla="*/ 546122 h 688548"/>
                      <a:gd name="csX3" fmla="*/ 374506 w 1790259"/>
                      <a:gd name="csY3" fmla="*/ 0 h 688548"/>
                      <a:gd name="csX0" fmla="*/ 1787406 w 1787406"/>
                      <a:gd name="csY0" fmla="*/ 661430 h 734005"/>
                      <a:gd name="csX1" fmla="*/ 688829 w 1787406"/>
                      <a:gd name="csY1" fmla="*/ 731191 h 734005"/>
                      <a:gd name="csX2" fmla="*/ 9105 w 1787406"/>
                      <a:gd name="csY2" fmla="*/ 546122 h 734005"/>
                      <a:gd name="csX3" fmla="*/ 371653 w 1787406"/>
                      <a:gd name="csY3" fmla="*/ 0 h 734005"/>
                      <a:gd name="csX0" fmla="*/ 1841506 w 1841506"/>
                      <a:gd name="csY0" fmla="*/ 661430 h 734005"/>
                      <a:gd name="csX1" fmla="*/ 742929 w 1841506"/>
                      <a:gd name="csY1" fmla="*/ 731191 h 734005"/>
                      <a:gd name="csX2" fmla="*/ 7382 w 1841506"/>
                      <a:gd name="csY2" fmla="*/ 543115 h 734005"/>
                      <a:gd name="csX3" fmla="*/ 425753 w 1841506"/>
                      <a:gd name="csY3" fmla="*/ 0 h 734005"/>
                      <a:gd name="csX0" fmla="*/ 1834793 w 1834793"/>
                      <a:gd name="csY0" fmla="*/ 661430 h 734005"/>
                      <a:gd name="csX1" fmla="*/ 736216 w 1834793"/>
                      <a:gd name="csY1" fmla="*/ 731191 h 734005"/>
                      <a:gd name="csX2" fmla="*/ 669 w 1834793"/>
                      <a:gd name="csY2" fmla="*/ 543115 h 734005"/>
                      <a:gd name="csX3" fmla="*/ 419040 w 1834793"/>
                      <a:gd name="csY3" fmla="*/ 0 h 734005"/>
                      <a:gd name="csX0" fmla="*/ 1834793 w 1834793"/>
                      <a:gd name="csY0" fmla="*/ 661430 h 731370"/>
                      <a:gd name="csX1" fmla="*/ 736216 w 1834793"/>
                      <a:gd name="csY1" fmla="*/ 731191 h 731370"/>
                      <a:gd name="csX2" fmla="*/ 669 w 1834793"/>
                      <a:gd name="csY2" fmla="*/ 543115 h 731370"/>
                      <a:gd name="csX3" fmla="*/ 419040 w 1834793"/>
                      <a:gd name="csY3" fmla="*/ 0 h 731370"/>
                      <a:gd name="csX0" fmla="*/ 1834793 w 1834793"/>
                      <a:gd name="csY0" fmla="*/ 661430 h 731370"/>
                      <a:gd name="csX1" fmla="*/ 736216 w 1834793"/>
                      <a:gd name="csY1" fmla="*/ 731191 h 731370"/>
                      <a:gd name="csX2" fmla="*/ 669 w 1834793"/>
                      <a:gd name="csY2" fmla="*/ 543115 h 731370"/>
                      <a:gd name="csX3" fmla="*/ 419040 w 1834793"/>
                      <a:gd name="csY3" fmla="*/ 0 h 731370"/>
                      <a:gd name="csX0" fmla="*/ 1834793 w 1834793"/>
                      <a:gd name="csY0" fmla="*/ 661430 h 732747"/>
                      <a:gd name="csX1" fmla="*/ 736216 w 1834793"/>
                      <a:gd name="csY1" fmla="*/ 731191 h 732747"/>
                      <a:gd name="csX2" fmla="*/ 669 w 1834793"/>
                      <a:gd name="csY2" fmla="*/ 543115 h 732747"/>
                      <a:gd name="csX3" fmla="*/ 419040 w 1834793"/>
                      <a:gd name="csY3" fmla="*/ 0 h 732747"/>
                      <a:gd name="csX0" fmla="*/ 1834793 w 1834793"/>
                      <a:gd name="csY0" fmla="*/ 661430 h 732747"/>
                      <a:gd name="csX1" fmla="*/ 736216 w 1834793"/>
                      <a:gd name="csY1" fmla="*/ 731191 h 732747"/>
                      <a:gd name="csX2" fmla="*/ 669 w 1834793"/>
                      <a:gd name="csY2" fmla="*/ 543115 h 732747"/>
                      <a:gd name="csX3" fmla="*/ 419040 w 1834793"/>
                      <a:gd name="csY3" fmla="*/ 0 h 732747"/>
                      <a:gd name="csX0" fmla="*/ 1834717 w 1834717"/>
                      <a:gd name="csY0" fmla="*/ 661430 h 732747"/>
                      <a:gd name="csX1" fmla="*/ 736140 w 1834717"/>
                      <a:gd name="csY1" fmla="*/ 731191 h 732747"/>
                      <a:gd name="csX2" fmla="*/ 593 w 1834717"/>
                      <a:gd name="csY2" fmla="*/ 543115 h 732747"/>
                      <a:gd name="csX3" fmla="*/ 418964 w 1834717"/>
                      <a:gd name="csY3" fmla="*/ 0 h 732747"/>
                      <a:gd name="csX0" fmla="*/ 1837610 w 1837610"/>
                      <a:gd name="csY0" fmla="*/ 661430 h 732960"/>
                      <a:gd name="csX1" fmla="*/ 739033 w 1837610"/>
                      <a:gd name="csY1" fmla="*/ 731191 h 732960"/>
                      <a:gd name="csX2" fmla="*/ 3486 w 1837610"/>
                      <a:gd name="csY2" fmla="*/ 543115 h 732960"/>
                      <a:gd name="csX3" fmla="*/ 421857 w 1837610"/>
                      <a:gd name="csY3" fmla="*/ 0 h 732960"/>
                      <a:gd name="csX0" fmla="*/ 1840879 w 1840879"/>
                      <a:gd name="csY0" fmla="*/ 688497 h 759888"/>
                      <a:gd name="csX1" fmla="*/ 742302 w 1840879"/>
                      <a:gd name="csY1" fmla="*/ 758258 h 759888"/>
                      <a:gd name="csX2" fmla="*/ 6755 w 1840879"/>
                      <a:gd name="csY2" fmla="*/ 570182 h 759888"/>
                      <a:gd name="csX3" fmla="*/ 425126 w 1840879"/>
                      <a:gd name="csY3" fmla="*/ 0 h 759888"/>
                      <a:gd name="csX0" fmla="*/ 1840879 w 1840879"/>
                      <a:gd name="csY0" fmla="*/ 688497 h 759888"/>
                      <a:gd name="csX1" fmla="*/ 742302 w 1840879"/>
                      <a:gd name="csY1" fmla="*/ 758258 h 759888"/>
                      <a:gd name="csX2" fmla="*/ 6755 w 1840879"/>
                      <a:gd name="csY2" fmla="*/ 570182 h 759888"/>
                      <a:gd name="csX3" fmla="*/ 425126 w 1840879"/>
                      <a:gd name="csY3" fmla="*/ 0 h 759888"/>
                      <a:gd name="csX0" fmla="*/ 1807385 w 1807385"/>
                      <a:gd name="csY0" fmla="*/ 664438 h 759888"/>
                      <a:gd name="csX1" fmla="*/ 742302 w 1807385"/>
                      <a:gd name="csY1" fmla="*/ 758258 h 759888"/>
                      <a:gd name="csX2" fmla="*/ 6755 w 1807385"/>
                      <a:gd name="csY2" fmla="*/ 570182 h 759888"/>
                      <a:gd name="csX3" fmla="*/ 425126 w 1807385"/>
                      <a:gd name="csY3" fmla="*/ 0 h 759888"/>
                      <a:gd name="csX0" fmla="*/ 1807385 w 1807385"/>
                      <a:gd name="csY0" fmla="*/ 664438 h 759888"/>
                      <a:gd name="csX1" fmla="*/ 742302 w 1807385"/>
                      <a:gd name="csY1" fmla="*/ 758258 h 759888"/>
                      <a:gd name="csX2" fmla="*/ 6755 w 1807385"/>
                      <a:gd name="csY2" fmla="*/ 570182 h 759888"/>
                      <a:gd name="csX3" fmla="*/ 425126 w 1807385"/>
                      <a:gd name="csY3" fmla="*/ 0 h 759888"/>
                      <a:gd name="csX0" fmla="*/ 1807385 w 1807385"/>
                      <a:gd name="csY0" fmla="*/ 664438 h 759888"/>
                      <a:gd name="csX1" fmla="*/ 742302 w 1807385"/>
                      <a:gd name="csY1" fmla="*/ 758258 h 759888"/>
                      <a:gd name="csX2" fmla="*/ 6755 w 1807385"/>
                      <a:gd name="csY2" fmla="*/ 570182 h 759888"/>
                      <a:gd name="csX3" fmla="*/ 425126 w 1807385"/>
                      <a:gd name="csY3" fmla="*/ 0 h 759888"/>
                      <a:gd name="csX0" fmla="*/ 1807385 w 1807385"/>
                      <a:gd name="csY0" fmla="*/ 664438 h 764637"/>
                      <a:gd name="csX1" fmla="*/ 742302 w 1807385"/>
                      <a:gd name="csY1" fmla="*/ 758258 h 764637"/>
                      <a:gd name="csX2" fmla="*/ 6755 w 1807385"/>
                      <a:gd name="csY2" fmla="*/ 570182 h 764637"/>
                      <a:gd name="csX3" fmla="*/ 425126 w 1807385"/>
                      <a:gd name="csY3" fmla="*/ 0 h 764637"/>
                      <a:gd name="csX0" fmla="*/ 1807385 w 1807385"/>
                      <a:gd name="csY0" fmla="*/ 664438 h 759888"/>
                      <a:gd name="csX1" fmla="*/ 742302 w 1807385"/>
                      <a:gd name="csY1" fmla="*/ 758258 h 759888"/>
                      <a:gd name="csX2" fmla="*/ 6755 w 1807385"/>
                      <a:gd name="csY2" fmla="*/ 570182 h 759888"/>
                      <a:gd name="csX3" fmla="*/ 425126 w 1807385"/>
                      <a:gd name="csY3" fmla="*/ 0 h 759888"/>
                      <a:gd name="csX0" fmla="*/ 1807385 w 1807385"/>
                      <a:gd name="csY0" fmla="*/ 664438 h 759153"/>
                      <a:gd name="csX1" fmla="*/ 742302 w 1807385"/>
                      <a:gd name="csY1" fmla="*/ 758258 h 759153"/>
                      <a:gd name="csX2" fmla="*/ 6755 w 1807385"/>
                      <a:gd name="csY2" fmla="*/ 570182 h 759153"/>
                      <a:gd name="csX3" fmla="*/ 425126 w 1807385"/>
                      <a:gd name="csY3" fmla="*/ 0 h 759153"/>
                      <a:gd name="csX0" fmla="*/ 1818371 w 1818371"/>
                      <a:gd name="csY0" fmla="*/ 664438 h 759153"/>
                      <a:gd name="csX1" fmla="*/ 753288 w 1818371"/>
                      <a:gd name="csY1" fmla="*/ 758258 h 759153"/>
                      <a:gd name="csX2" fmla="*/ 17741 w 1818371"/>
                      <a:gd name="csY2" fmla="*/ 570182 h 759153"/>
                      <a:gd name="csX3" fmla="*/ 436112 w 1818371"/>
                      <a:gd name="csY3" fmla="*/ 0 h 759153"/>
                      <a:gd name="csX0" fmla="*/ 1838863 w 1838863"/>
                      <a:gd name="csY0" fmla="*/ 664438 h 759153"/>
                      <a:gd name="csX1" fmla="*/ 773780 w 1838863"/>
                      <a:gd name="csY1" fmla="*/ 758258 h 759153"/>
                      <a:gd name="csX2" fmla="*/ 38233 w 1838863"/>
                      <a:gd name="csY2" fmla="*/ 570182 h 759153"/>
                      <a:gd name="csX3" fmla="*/ 456604 w 1838863"/>
                      <a:gd name="csY3" fmla="*/ 0 h 759153"/>
                      <a:gd name="csX0" fmla="*/ 1824155 w 1824155"/>
                      <a:gd name="csY0" fmla="*/ 644739 h 739454"/>
                      <a:gd name="csX1" fmla="*/ 759072 w 1824155"/>
                      <a:gd name="csY1" fmla="*/ 738559 h 739454"/>
                      <a:gd name="csX2" fmla="*/ 23525 w 1824155"/>
                      <a:gd name="csY2" fmla="*/ 550483 h 739454"/>
                      <a:gd name="csX3" fmla="*/ 412643 w 1824155"/>
                      <a:gd name="csY3" fmla="*/ 0 h 739454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824155" h="739454">
                        <a:moveTo>
                          <a:pt x="1824155" y="644739"/>
                        </a:moveTo>
                        <a:cubicBezTo>
                          <a:pt x="1671763" y="735560"/>
                          <a:pt x="1088949" y="742740"/>
                          <a:pt x="759072" y="738559"/>
                        </a:cubicBezTo>
                        <a:cubicBezTo>
                          <a:pt x="429195" y="734378"/>
                          <a:pt x="81263" y="673576"/>
                          <a:pt x="23525" y="550483"/>
                        </a:cubicBezTo>
                        <a:cubicBezTo>
                          <a:pt x="-34213" y="427390"/>
                          <a:pt x="-13661" y="141906"/>
                          <a:pt x="412643" y="0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B050"/>
                    </a:solidFill>
                    <a:headEnd w="med" len="lg"/>
                    <a:tailEnd type="oval" w="med" len="me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/>
                  </a:p>
                </p:txBody>
              </p:sp>
              <p:cxnSp>
                <p:nvCxnSpPr>
                  <p:cNvPr id="249" name="Straight Arrow Connector 248">
                    <a:extLst>
                      <a:ext uri="{FF2B5EF4-FFF2-40B4-BE49-F238E27FC236}">
                        <a16:creationId xmlns:a16="http://schemas.microsoft.com/office/drawing/2014/main" id="{1E8675AE-A65A-50DE-F391-552032AB3D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5619508" y="13276556"/>
                    <a:ext cx="3289794" cy="2289456"/>
                  </a:xfrm>
                  <a:prstGeom prst="straightConnector1">
                    <a:avLst/>
                  </a:prstGeom>
                  <a:ln w="69850">
                    <a:solidFill>
                      <a:srgbClr val="00B0F0"/>
                    </a:solidFill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7B5C55E6-7BA9-6D78-30A1-66432DBD599F}"/>
                    </a:ext>
                  </a:extLst>
                </p:cNvPr>
                <p:cNvSpPr/>
                <p:nvPr/>
              </p:nvSpPr>
              <p:spPr>
                <a:xfrm rot="18420185">
                  <a:off x="44759224" y="9737314"/>
                  <a:ext cx="540723" cy="1071856"/>
                </a:xfrm>
                <a:custGeom>
                  <a:avLst/>
                  <a:gdLst>
                    <a:gd name="csX0" fmla="*/ 0 w 2724150"/>
                    <a:gd name="csY0" fmla="*/ 0 h 1352550"/>
                    <a:gd name="csX1" fmla="*/ 1695450 w 2724150"/>
                    <a:gd name="csY1" fmla="*/ 209550 h 1352550"/>
                    <a:gd name="csX2" fmla="*/ 2400300 w 2724150"/>
                    <a:gd name="csY2" fmla="*/ 723900 h 1352550"/>
                    <a:gd name="csX3" fmla="*/ 2724150 w 2724150"/>
                    <a:gd name="csY3" fmla="*/ 1352550 h 1352550"/>
                    <a:gd name="csX0" fmla="*/ 0 w 1857877"/>
                    <a:gd name="csY0" fmla="*/ 0 h 1272339"/>
                    <a:gd name="csX1" fmla="*/ 829177 w 1857877"/>
                    <a:gd name="csY1" fmla="*/ 129339 h 1272339"/>
                    <a:gd name="csX2" fmla="*/ 1534027 w 1857877"/>
                    <a:gd name="csY2" fmla="*/ 643689 h 1272339"/>
                    <a:gd name="csX3" fmla="*/ 1857877 w 1857877"/>
                    <a:gd name="csY3" fmla="*/ 1272339 h 1272339"/>
                    <a:gd name="csX0" fmla="*/ 0 w 1857877"/>
                    <a:gd name="csY0" fmla="*/ 0 h 1272339"/>
                    <a:gd name="csX1" fmla="*/ 829177 w 1857877"/>
                    <a:gd name="csY1" fmla="*/ 129339 h 1272339"/>
                    <a:gd name="csX2" fmla="*/ 1534027 w 1857877"/>
                    <a:gd name="csY2" fmla="*/ 643689 h 1272339"/>
                    <a:gd name="csX3" fmla="*/ 1857877 w 1857877"/>
                    <a:gd name="csY3" fmla="*/ 1272339 h 1272339"/>
                    <a:gd name="csX0" fmla="*/ 0 w 1857877"/>
                    <a:gd name="csY0" fmla="*/ 0 h 1272339"/>
                    <a:gd name="csX1" fmla="*/ 829177 w 1857877"/>
                    <a:gd name="csY1" fmla="*/ 129339 h 1272339"/>
                    <a:gd name="csX2" fmla="*/ 1857877 w 1857877"/>
                    <a:gd name="csY2" fmla="*/ 1272339 h 1272339"/>
                    <a:gd name="csX0" fmla="*/ 0 w 1857877"/>
                    <a:gd name="csY0" fmla="*/ 0 h 1272339"/>
                    <a:gd name="csX1" fmla="*/ 1117935 w 1857877"/>
                    <a:gd name="csY1" fmla="*/ 321845 h 1272339"/>
                    <a:gd name="csX2" fmla="*/ 1857877 w 1857877"/>
                    <a:gd name="csY2" fmla="*/ 1272339 h 1272339"/>
                    <a:gd name="csX0" fmla="*/ 0 w 1761624"/>
                    <a:gd name="csY0" fmla="*/ 0 h 1272339"/>
                    <a:gd name="csX1" fmla="*/ 1117935 w 1761624"/>
                    <a:gd name="csY1" fmla="*/ 321845 h 1272339"/>
                    <a:gd name="csX2" fmla="*/ 1761624 w 1761624"/>
                    <a:gd name="csY2" fmla="*/ 1272339 h 1272339"/>
                    <a:gd name="csX0" fmla="*/ 0 w 1761624"/>
                    <a:gd name="csY0" fmla="*/ 0 h 1272339"/>
                    <a:gd name="csX1" fmla="*/ 1117935 w 1761624"/>
                    <a:gd name="csY1" fmla="*/ 321845 h 1272339"/>
                    <a:gd name="csX2" fmla="*/ 1761624 w 1761624"/>
                    <a:gd name="csY2" fmla="*/ 1272339 h 1272339"/>
                    <a:gd name="csX0" fmla="*/ 0 w 1761624"/>
                    <a:gd name="csY0" fmla="*/ 0 h 1272339"/>
                    <a:gd name="csX1" fmla="*/ 1117935 w 1761624"/>
                    <a:gd name="csY1" fmla="*/ 321845 h 1272339"/>
                    <a:gd name="csX2" fmla="*/ 1761624 w 1761624"/>
                    <a:gd name="csY2" fmla="*/ 1272339 h 1272339"/>
                    <a:gd name="csX0" fmla="*/ 630658 w 832287"/>
                    <a:gd name="csY0" fmla="*/ 0 h 1657349"/>
                    <a:gd name="csX1" fmla="*/ 3 w 832287"/>
                    <a:gd name="csY1" fmla="*/ 706855 h 1657349"/>
                    <a:gd name="csX2" fmla="*/ 643692 w 832287"/>
                    <a:gd name="csY2" fmla="*/ 1657349 h 1657349"/>
                    <a:gd name="csX0" fmla="*/ 662741 w 860859"/>
                    <a:gd name="csY0" fmla="*/ 9040 h 1666389"/>
                    <a:gd name="csX1" fmla="*/ 2 w 860859"/>
                    <a:gd name="csY1" fmla="*/ 154421 h 1666389"/>
                    <a:gd name="csX2" fmla="*/ 675775 w 860859"/>
                    <a:gd name="csY2" fmla="*/ 1666389 h 1666389"/>
                    <a:gd name="csX0" fmla="*/ 0 w 13034"/>
                    <a:gd name="csY0" fmla="*/ 0 h 1657349"/>
                    <a:gd name="csX1" fmla="*/ 13034 w 13034"/>
                    <a:gd name="csY1" fmla="*/ 1657349 h 1657349"/>
                    <a:gd name="csX0" fmla="*/ 628658 w 628666"/>
                    <a:gd name="csY0" fmla="*/ 0 h 438149"/>
                    <a:gd name="csX1" fmla="*/ 8 w 628666"/>
                    <a:gd name="csY1" fmla="*/ 438149 h 438149"/>
                    <a:gd name="csX0" fmla="*/ 628663 w 628663"/>
                    <a:gd name="csY0" fmla="*/ 0 h 438149"/>
                    <a:gd name="csX1" fmla="*/ 13 w 628663"/>
                    <a:gd name="csY1" fmla="*/ 438149 h 438149"/>
                    <a:gd name="csX0" fmla="*/ 628650 w 628650"/>
                    <a:gd name="csY0" fmla="*/ 0 h 438149"/>
                    <a:gd name="csX1" fmla="*/ 0 w 628650"/>
                    <a:gd name="csY1" fmla="*/ 438149 h 438149"/>
                    <a:gd name="csX0" fmla="*/ 708861 w 708861"/>
                    <a:gd name="csY0" fmla="*/ 0 h 454191"/>
                    <a:gd name="csX1" fmla="*/ 0 w 708861"/>
                    <a:gd name="csY1" fmla="*/ 454191 h 454191"/>
                    <a:gd name="csX0" fmla="*/ 708861 w 708861"/>
                    <a:gd name="csY0" fmla="*/ 0 h 454191"/>
                    <a:gd name="csX1" fmla="*/ 198934 w 708861"/>
                    <a:gd name="csY1" fmla="*/ 218002 h 454191"/>
                    <a:gd name="csX2" fmla="*/ 0 w 708861"/>
                    <a:gd name="csY2" fmla="*/ 454191 h 454191"/>
                    <a:gd name="csX0" fmla="*/ 708861 w 708861"/>
                    <a:gd name="csY0" fmla="*/ 0 h 454191"/>
                    <a:gd name="csX1" fmla="*/ 198934 w 708861"/>
                    <a:gd name="csY1" fmla="*/ 218002 h 454191"/>
                    <a:gd name="csX2" fmla="*/ 0 w 708861"/>
                    <a:gd name="csY2" fmla="*/ 454191 h 454191"/>
                    <a:gd name="csX0" fmla="*/ 708861 w 708861"/>
                    <a:gd name="csY0" fmla="*/ 0 h 454191"/>
                    <a:gd name="csX1" fmla="*/ 198934 w 708861"/>
                    <a:gd name="csY1" fmla="*/ 218002 h 454191"/>
                    <a:gd name="csX2" fmla="*/ 0 w 708861"/>
                    <a:gd name="csY2" fmla="*/ 454191 h 454191"/>
                    <a:gd name="csX0" fmla="*/ 708861 w 708861"/>
                    <a:gd name="csY0" fmla="*/ 0 h 454191"/>
                    <a:gd name="csX1" fmla="*/ 198934 w 708861"/>
                    <a:gd name="csY1" fmla="*/ 218002 h 454191"/>
                    <a:gd name="csX2" fmla="*/ 0 w 708861"/>
                    <a:gd name="csY2" fmla="*/ 454191 h 454191"/>
                    <a:gd name="csX0" fmla="*/ 708861 w 708861"/>
                    <a:gd name="csY0" fmla="*/ 0 h 454191"/>
                    <a:gd name="csX1" fmla="*/ 198934 w 708861"/>
                    <a:gd name="csY1" fmla="*/ 218002 h 454191"/>
                    <a:gd name="csX2" fmla="*/ 0 w 708861"/>
                    <a:gd name="csY2" fmla="*/ 454191 h 454191"/>
                    <a:gd name="csX0" fmla="*/ 708861 w 708861"/>
                    <a:gd name="csY0" fmla="*/ 0 h 454191"/>
                    <a:gd name="csX1" fmla="*/ 198934 w 708861"/>
                    <a:gd name="csY1" fmla="*/ 191094 h 454191"/>
                    <a:gd name="csX2" fmla="*/ 0 w 708861"/>
                    <a:gd name="csY2" fmla="*/ 454191 h 454191"/>
                    <a:gd name="csX0" fmla="*/ 708861 w 708861"/>
                    <a:gd name="csY0" fmla="*/ 0 h 454191"/>
                    <a:gd name="csX1" fmla="*/ 198934 w 708861"/>
                    <a:gd name="csY1" fmla="*/ 191094 h 454191"/>
                    <a:gd name="csX2" fmla="*/ 0 w 708861"/>
                    <a:gd name="csY2" fmla="*/ 454191 h 454191"/>
                    <a:gd name="csX0" fmla="*/ 485932 w 485932"/>
                    <a:gd name="csY0" fmla="*/ 0 h 370478"/>
                    <a:gd name="csX1" fmla="*/ 198934 w 485932"/>
                    <a:gd name="csY1" fmla="*/ 107381 h 370478"/>
                    <a:gd name="csX2" fmla="*/ 0 w 485932"/>
                    <a:gd name="csY2" fmla="*/ 370478 h 370478"/>
                    <a:gd name="csX0" fmla="*/ 541664 w 541664"/>
                    <a:gd name="csY0" fmla="*/ 0 h 490067"/>
                    <a:gd name="csX1" fmla="*/ 198934 w 541664"/>
                    <a:gd name="csY1" fmla="*/ 226970 h 490067"/>
                    <a:gd name="csX2" fmla="*/ 0 w 541664"/>
                    <a:gd name="csY2" fmla="*/ 490067 h 490067"/>
                    <a:gd name="csX0" fmla="*/ 470008 w 470008"/>
                    <a:gd name="csY0" fmla="*/ 0 h 394396"/>
                    <a:gd name="csX1" fmla="*/ 198934 w 470008"/>
                    <a:gd name="csY1" fmla="*/ 131299 h 394396"/>
                    <a:gd name="csX2" fmla="*/ 0 w 470008"/>
                    <a:gd name="csY2" fmla="*/ 394396 h 394396"/>
                    <a:gd name="csX0" fmla="*/ 371859 w 371859"/>
                    <a:gd name="csY0" fmla="*/ 0 h 397179"/>
                    <a:gd name="csX1" fmla="*/ 100785 w 371859"/>
                    <a:gd name="csY1" fmla="*/ 131299 h 397179"/>
                    <a:gd name="csX2" fmla="*/ 0 w 371859"/>
                    <a:gd name="csY2" fmla="*/ 397179 h 397179"/>
                    <a:gd name="csX0" fmla="*/ 371917 w 371917"/>
                    <a:gd name="csY0" fmla="*/ 0 h 397179"/>
                    <a:gd name="csX1" fmla="*/ 100843 w 371917"/>
                    <a:gd name="csY1" fmla="*/ 131299 h 397179"/>
                    <a:gd name="csX2" fmla="*/ 58 w 371917"/>
                    <a:gd name="csY2" fmla="*/ 397179 h 397179"/>
                    <a:gd name="csX0" fmla="*/ 371917 w 371917"/>
                    <a:gd name="csY0" fmla="*/ 0 h 397179"/>
                    <a:gd name="csX1" fmla="*/ 100843 w 371917"/>
                    <a:gd name="csY1" fmla="*/ 131299 h 397179"/>
                    <a:gd name="csX2" fmla="*/ 58 w 371917"/>
                    <a:gd name="csY2" fmla="*/ 397179 h 397179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371917" h="397179">
                      <a:moveTo>
                        <a:pt x="371917" y="0"/>
                      </a:moveTo>
                      <a:cubicBezTo>
                        <a:pt x="305256" y="24736"/>
                        <a:pt x="162819" y="65103"/>
                        <a:pt x="100843" y="131299"/>
                      </a:cubicBezTo>
                      <a:cubicBezTo>
                        <a:pt x="38867" y="197495"/>
                        <a:pt x="-1757" y="273429"/>
                        <a:pt x="58" y="397179"/>
                      </a:cubicBezTo>
                    </a:path>
                  </a:pathLst>
                </a:custGeom>
                <a:noFill/>
                <a:ln w="76200">
                  <a:solidFill>
                    <a:srgbClr val="00B050"/>
                  </a:solidFill>
                  <a:headEnd w="med" len="lg"/>
                  <a:tailEnd type="oval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3E88F70D-CF84-7069-8643-3FF6995278B5}"/>
                </a:ext>
              </a:extLst>
            </p:cNvPr>
            <p:cNvSpPr txBox="1"/>
            <p:nvPr/>
          </p:nvSpPr>
          <p:spPr>
            <a:xfrm>
              <a:off x="19897068" y="6562522"/>
              <a:ext cx="84333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Steroidogenesis Pathways</a:t>
              </a: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A0266F4-198E-3B4B-B17C-A1F7B1E7E1F8}"/>
              </a:ext>
            </a:extLst>
          </p:cNvPr>
          <p:cNvGrpSpPr/>
          <p:nvPr/>
        </p:nvGrpSpPr>
        <p:grpSpPr>
          <a:xfrm>
            <a:off x="15410926" y="28928552"/>
            <a:ext cx="17299150" cy="6211605"/>
            <a:chOff x="20874886" y="25684492"/>
            <a:chExt cx="17299150" cy="6211605"/>
          </a:xfrm>
        </p:grpSpPr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2EB6D521-A7E3-EF86-5CA7-A01587EE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895518" y="25684492"/>
              <a:ext cx="7278518" cy="5913241"/>
            </a:xfrm>
            <a:prstGeom prst="rect">
              <a:avLst/>
            </a:prstGeom>
          </p:spPr>
        </p:pic>
        <p:sp>
          <p:nvSpPr>
            <p:cNvPr id="293" name="Title 1">
              <a:extLst>
                <a:ext uri="{FF2B5EF4-FFF2-40B4-BE49-F238E27FC236}">
                  <a16:creationId xmlns:a16="http://schemas.microsoft.com/office/drawing/2014/main" id="{2A0B26B1-ED6A-B39A-9AC5-40F2D2F49D5A}"/>
                </a:ext>
              </a:extLst>
            </p:cNvPr>
            <p:cNvSpPr txBox="1">
              <a:spLocks/>
            </p:cNvSpPr>
            <p:nvPr/>
          </p:nvSpPr>
          <p:spPr>
            <a:xfrm>
              <a:off x="20874886" y="25814708"/>
              <a:ext cx="11553536" cy="608138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3413728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642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2800" b="1" dirty="0">
                  <a:latin typeface="+mn-lt"/>
                </a:rPr>
                <a:t>The in vitro system includes removal of 50% of the well volume </a:t>
              </a:r>
            </a:p>
            <a:p>
              <a:pPr>
                <a:lnSpc>
                  <a:spcPct val="100000"/>
                </a:lnSpc>
              </a:pPr>
              <a:r>
                <a:rPr lang="en-US" sz="2800" b="1" dirty="0">
                  <a:latin typeface="+mn-lt"/>
                </a:rPr>
                <a:t>once daily and replacement with fresh media. </a:t>
              </a:r>
              <a:r>
                <a:rPr lang="en-US" sz="2800" dirty="0">
                  <a:latin typeface="+mn-lt"/>
                </a:rPr>
                <a:t>The removed sample 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+mn-lt"/>
                </a:rPr>
                <a:t>is used for hormone measurements. This significant loss of material 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+mn-lt"/>
                </a:rPr>
                <a:t>in the media needs to be accounted for in the simulation. Here, the 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+mn-lt"/>
                </a:rPr>
                <a:t>total T and E2 concentrations in the </a:t>
              </a:r>
              <a:r>
                <a:rPr lang="en-US" sz="2800" b="1" dirty="0">
                  <a:latin typeface="+mn-lt"/>
                </a:rPr>
                <a:t>simulation</a:t>
              </a:r>
              <a:r>
                <a:rPr lang="en-US" sz="2800" dirty="0">
                  <a:latin typeface="+mn-lt"/>
                </a:rPr>
                <a:t> is plotted versus 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+mn-lt"/>
                </a:rPr>
                <a:t>time where one “Simulation Step” is one minute of simulated time. 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+mn-lt"/>
                </a:rPr>
                <a:t>The in vitro samples correspond to the top of the peaks in the 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+mn-lt"/>
                </a:rPr>
                <a:t>curves, connected by the dashed lines. The in vitro sampling not 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+mn-lt"/>
                </a:rPr>
                <a:t>only creates concentration fluctuations but also reduces the 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+mn-lt"/>
                </a:rPr>
                <a:t>measured total amount of T and E2 secreted by the follicle in the 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+mn-lt"/>
                </a:rPr>
                <a:t>in vitro data. 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275CA24E-CE86-BD2B-EE31-51DE9DD56768}"/>
              </a:ext>
            </a:extLst>
          </p:cNvPr>
          <p:cNvGrpSpPr/>
          <p:nvPr/>
        </p:nvGrpSpPr>
        <p:grpSpPr>
          <a:xfrm>
            <a:off x="579656" y="25122885"/>
            <a:ext cx="15014150" cy="9731387"/>
            <a:chOff x="396776" y="25122885"/>
            <a:chExt cx="15014150" cy="9731387"/>
          </a:xfrm>
        </p:grpSpPr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B9455F18-9AB4-A1F3-6F58-4F22BA72C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58119" y="26948158"/>
              <a:ext cx="11291464" cy="7906114"/>
            </a:xfrm>
            <a:prstGeom prst="rect">
              <a:avLst/>
            </a:prstGeom>
          </p:spPr>
        </p:pic>
        <p:sp>
          <p:nvSpPr>
            <p:cNvPr id="305" name="Title 1">
              <a:extLst>
                <a:ext uri="{FF2B5EF4-FFF2-40B4-BE49-F238E27FC236}">
                  <a16:creationId xmlns:a16="http://schemas.microsoft.com/office/drawing/2014/main" id="{C321B8E8-7272-567C-1EA3-94E82472F1C5}"/>
                </a:ext>
              </a:extLst>
            </p:cNvPr>
            <p:cNvSpPr txBox="1">
              <a:spLocks/>
            </p:cNvSpPr>
            <p:nvPr/>
          </p:nvSpPr>
          <p:spPr>
            <a:xfrm>
              <a:off x="396776" y="25122885"/>
              <a:ext cx="15014150" cy="48447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3413728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642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2800" b="1" dirty="0"/>
                <a:t>CompuCell3D simulation window. </a:t>
              </a:r>
              <a:r>
                <a:rPr lang="en-US" sz="2800" dirty="0"/>
                <a:t>Subwindows show the cell field (lower right), proteoglycan osmotic pressure (upper right), follicle height and width (upper left), testosterone and estradiol levels, (upper middle), Wnt and GDF9 fields along a horizontal line through the follicle (bottom left) and antrum and theca cell “volumes” (areas in this 2D simulation) (bottom center).</a:t>
              </a:r>
              <a:endParaRPr lang="en-US" sz="2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51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1157</Words>
  <Application>Microsoft Office PowerPoint</Application>
  <PresentationFormat>Custom</PresentationFormat>
  <Paragraphs>121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Symbol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Sluka, James Patrick</dc:creator>
  <cp:lastModifiedBy>Sluka, James Patrick</cp:lastModifiedBy>
  <cp:revision>1</cp:revision>
  <dcterms:created xsi:type="dcterms:W3CDTF">2026-06-25T17:30:39Z</dcterms:created>
  <dcterms:modified xsi:type="dcterms:W3CDTF">2026-07-14T17:15:37Z</dcterms:modified>
</cp:coreProperties>
</file>