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9184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E72"/>
    <a:srgbClr val="6272FF"/>
    <a:srgbClr val="C04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4A8FE-3036-41D8-BB7C-A2BCDB55AF83}" v="168" dt="2026-07-14T17:46:33.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26" autoAdjust="0"/>
    <p:restoredTop sz="96364" autoAdjust="0"/>
  </p:normalViewPr>
  <p:slideViewPr>
    <p:cSldViewPr snapToGrid="0">
      <p:cViewPr>
        <p:scale>
          <a:sx n="50" d="100"/>
          <a:sy n="50" d="100"/>
        </p:scale>
        <p:origin x="48" y="-3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luka, James Patrick" userId="96f62f3f-ca80-4973-b9cc-a6a866307ae4" providerId="ADAL" clId="{893F6D95-7AF0-48F0-8F5E-2E169FB4C137}"/>
    <pc:docChg chg="undo custSel addSld delSld modSld">
      <pc:chgData name="Sluka, James Patrick" userId="96f62f3f-ca80-4973-b9cc-a6a866307ae4" providerId="ADAL" clId="{893F6D95-7AF0-48F0-8F5E-2E169FB4C137}" dt="2026-07-14T17:55:42.204" v="6154" actId="167"/>
      <pc:docMkLst>
        <pc:docMk/>
      </pc:docMkLst>
      <pc:sldChg chg="addSp delSp modSp mod modNotesTx">
        <pc:chgData name="Sluka, James Patrick" userId="96f62f3f-ca80-4973-b9cc-a6a866307ae4" providerId="ADAL" clId="{893F6D95-7AF0-48F0-8F5E-2E169FB4C137}" dt="2026-07-14T17:55:42.204" v="6154" actId="167"/>
        <pc:sldMkLst>
          <pc:docMk/>
          <pc:sldMk cId="3651216626" sldId="256"/>
        </pc:sldMkLst>
        <pc:spChg chg="add mod">
          <ac:chgData name="Sluka, James Patrick" userId="96f62f3f-ca80-4973-b9cc-a6a866307ae4" providerId="ADAL" clId="{893F6D95-7AF0-48F0-8F5E-2E169FB4C137}" dt="2026-07-14T17:04:40.611" v="5898" actId="14100"/>
          <ac:spMkLst>
            <pc:docMk/>
            <pc:sldMk cId="3651216626" sldId="256"/>
            <ac:spMk id="2" creationId="{4B50CD5B-64D3-6369-520B-2C474943F862}"/>
          </ac:spMkLst>
        </pc:spChg>
        <pc:spChg chg="mod">
          <ac:chgData name="Sluka, James Patrick" userId="96f62f3f-ca80-4973-b9cc-a6a866307ae4" providerId="ADAL" clId="{893F6D95-7AF0-48F0-8F5E-2E169FB4C137}" dt="2026-07-13T19:52:49.797" v="2869" actId="404"/>
          <ac:spMkLst>
            <pc:docMk/>
            <pc:sldMk cId="3651216626" sldId="256"/>
            <ac:spMk id="4" creationId="{818C4BA4-400D-A5D3-24E4-D1FC429DAC8E}"/>
          </ac:spMkLst>
        </pc:spChg>
        <pc:spChg chg="add mod">
          <ac:chgData name="Sluka, James Patrick" userId="96f62f3f-ca80-4973-b9cc-a6a866307ae4" providerId="ADAL" clId="{893F6D95-7AF0-48F0-8F5E-2E169FB4C137}" dt="2026-07-13T19:29:37.115" v="2670" actId="1035"/>
          <ac:spMkLst>
            <pc:docMk/>
            <pc:sldMk cId="3651216626" sldId="256"/>
            <ac:spMk id="5" creationId="{0C7F7881-48DB-ABAD-208C-08524CA1CFFE}"/>
          </ac:spMkLst>
        </pc:spChg>
        <pc:spChg chg="add del mod">
          <ac:chgData name="Sluka, James Patrick" userId="96f62f3f-ca80-4973-b9cc-a6a866307ae4" providerId="ADAL" clId="{893F6D95-7AF0-48F0-8F5E-2E169FB4C137}" dt="2026-07-13T21:55:42.905" v="3400" actId="478"/>
          <ac:spMkLst>
            <pc:docMk/>
            <pc:sldMk cId="3651216626" sldId="256"/>
            <ac:spMk id="8" creationId="{2E72618B-3A0D-FD84-CEB6-2A734856506B}"/>
          </ac:spMkLst>
        </pc:spChg>
        <pc:spChg chg="add mod ord">
          <ac:chgData name="Sluka, James Patrick" userId="96f62f3f-ca80-4973-b9cc-a6a866307ae4" providerId="ADAL" clId="{893F6D95-7AF0-48F0-8F5E-2E169FB4C137}" dt="2026-07-14T17:45:30.550" v="6112" actId="20577"/>
          <ac:spMkLst>
            <pc:docMk/>
            <pc:sldMk cId="3651216626" sldId="256"/>
            <ac:spMk id="8" creationId="{47F47591-452E-CD8F-482C-2D2FCC03CF83}"/>
          </ac:spMkLst>
        </pc:spChg>
        <pc:spChg chg="add mod ord">
          <ac:chgData name="Sluka, James Patrick" userId="96f62f3f-ca80-4973-b9cc-a6a866307ae4" providerId="ADAL" clId="{893F6D95-7AF0-48F0-8F5E-2E169FB4C137}" dt="2026-07-14T17:48:08.019" v="6139" actId="20577"/>
          <ac:spMkLst>
            <pc:docMk/>
            <pc:sldMk cId="3651216626" sldId="256"/>
            <ac:spMk id="10" creationId="{46212187-F4A9-9E39-1E94-838CCA03F510}"/>
          </ac:spMkLst>
        </pc:spChg>
        <pc:spChg chg="add mod topLvl">
          <ac:chgData name="Sluka, James Patrick" userId="96f62f3f-ca80-4973-b9cc-a6a866307ae4" providerId="ADAL" clId="{893F6D95-7AF0-48F0-8F5E-2E169FB4C137}" dt="2026-07-14T17:03:04.865" v="5887" actId="1035"/>
          <ac:spMkLst>
            <pc:docMk/>
            <pc:sldMk cId="3651216626" sldId="256"/>
            <ac:spMk id="11" creationId="{E41C6672-23EC-3E5B-07C2-29EDC781F212}"/>
          </ac:spMkLst>
        </pc:spChg>
        <pc:spChg chg="del mod">
          <ac:chgData name="Sluka, James Patrick" userId="96f62f3f-ca80-4973-b9cc-a6a866307ae4" providerId="ADAL" clId="{893F6D95-7AF0-48F0-8F5E-2E169FB4C137}" dt="2026-07-13T15:41:27.418" v="464" actId="478"/>
          <ac:spMkLst>
            <pc:docMk/>
            <pc:sldMk cId="3651216626" sldId="256"/>
            <ac:spMk id="13" creationId="{921B69F2-DE43-C73D-F12F-83A7FE86F6EE}"/>
          </ac:spMkLst>
        </pc:spChg>
        <pc:spChg chg="add mod topLvl">
          <ac:chgData name="Sluka, James Patrick" userId="96f62f3f-ca80-4973-b9cc-a6a866307ae4" providerId="ADAL" clId="{893F6D95-7AF0-48F0-8F5E-2E169FB4C137}" dt="2026-07-13T19:13:27.488" v="2438" actId="313"/>
          <ac:spMkLst>
            <pc:docMk/>
            <pc:sldMk cId="3651216626" sldId="256"/>
            <ac:spMk id="13" creationId="{D6855DBB-0A57-CBED-EBC9-CEC432F17FD8}"/>
          </ac:spMkLst>
        </pc:spChg>
        <pc:spChg chg="add mod topLvl">
          <ac:chgData name="Sluka, James Patrick" userId="96f62f3f-ca80-4973-b9cc-a6a866307ae4" providerId="ADAL" clId="{893F6D95-7AF0-48F0-8F5E-2E169FB4C137}" dt="2026-07-14T17:03:04.865" v="5887" actId="1035"/>
          <ac:spMkLst>
            <pc:docMk/>
            <pc:sldMk cId="3651216626" sldId="256"/>
            <ac:spMk id="14" creationId="{EF7CFD7C-3EC3-E65B-783A-B230BF916043}"/>
          </ac:spMkLst>
        </pc:spChg>
        <pc:spChg chg="del">
          <ac:chgData name="Sluka, James Patrick" userId="96f62f3f-ca80-4973-b9cc-a6a866307ae4" providerId="ADAL" clId="{893F6D95-7AF0-48F0-8F5E-2E169FB4C137}" dt="2026-07-13T15:38:18.846" v="435" actId="478"/>
          <ac:spMkLst>
            <pc:docMk/>
            <pc:sldMk cId="3651216626" sldId="256"/>
            <ac:spMk id="15" creationId="{45C1DE22-D8B9-E186-2B1C-1A0C2918FEA6}"/>
          </ac:spMkLst>
        </pc:spChg>
        <pc:spChg chg="add del">
          <ac:chgData name="Sluka, James Patrick" userId="96f62f3f-ca80-4973-b9cc-a6a866307ae4" providerId="ADAL" clId="{893F6D95-7AF0-48F0-8F5E-2E169FB4C137}" dt="2026-07-14T17:55:01.022" v="6147" actId="22"/>
          <ac:spMkLst>
            <pc:docMk/>
            <pc:sldMk cId="3651216626" sldId="256"/>
            <ac:spMk id="15" creationId="{DF7A6730-1AB0-1807-43A2-658784DACC9A}"/>
          </ac:spMkLst>
        </pc:spChg>
        <pc:spChg chg="add mod">
          <ac:chgData name="Sluka, James Patrick" userId="96f62f3f-ca80-4973-b9cc-a6a866307ae4" providerId="ADAL" clId="{893F6D95-7AF0-48F0-8F5E-2E169FB4C137}" dt="2026-07-13T19:12:28.932" v="2383" actId="20577"/>
          <ac:spMkLst>
            <pc:docMk/>
            <pc:sldMk cId="3651216626" sldId="256"/>
            <ac:spMk id="16" creationId="{31986D3A-0BC1-F6C7-089F-2F20B1725E7C}"/>
          </ac:spMkLst>
        </pc:spChg>
        <pc:spChg chg="add mod">
          <ac:chgData name="Sluka, James Patrick" userId="96f62f3f-ca80-4973-b9cc-a6a866307ae4" providerId="ADAL" clId="{893F6D95-7AF0-48F0-8F5E-2E169FB4C137}" dt="2026-07-14T17:11:06.061" v="5945" actId="1037"/>
          <ac:spMkLst>
            <pc:docMk/>
            <pc:sldMk cId="3651216626" sldId="256"/>
            <ac:spMk id="17" creationId="{5C1DEC57-55C4-6298-78F9-100F59E87857}"/>
          </ac:spMkLst>
        </pc:spChg>
        <pc:spChg chg="add mod">
          <ac:chgData name="Sluka, James Patrick" userId="96f62f3f-ca80-4973-b9cc-a6a866307ae4" providerId="ADAL" clId="{893F6D95-7AF0-48F0-8F5E-2E169FB4C137}" dt="2026-07-14T17:04:28.311" v="5897" actId="14100"/>
          <ac:spMkLst>
            <pc:docMk/>
            <pc:sldMk cId="3651216626" sldId="256"/>
            <ac:spMk id="19" creationId="{FE11662D-7758-C6DF-EC80-9F1AB73932A1}"/>
          </ac:spMkLst>
        </pc:spChg>
        <pc:spChg chg="add mod">
          <ac:chgData name="Sluka, James Patrick" userId="96f62f3f-ca80-4973-b9cc-a6a866307ae4" providerId="ADAL" clId="{893F6D95-7AF0-48F0-8F5E-2E169FB4C137}" dt="2026-07-13T19:12:43.323" v="2388" actId="14100"/>
          <ac:spMkLst>
            <pc:docMk/>
            <pc:sldMk cId="3651216626" sldId="256"/>
            <ac:spMk id="21" creationId="{3C97193C-A280-54EC-C728-CB1B46ED357F}"/>
          </ac:spMkLst>
        </pc:spChg>
        <pc:spChg chg="add del mod">
          <ac:chgData name="Sluka, James Patrick" userId="96f62f3f-ca80-4973-b9cc-a6a866307ae4" providerId="ADAL" clId="{893F6D95-7AF0-48F0-8F5E-2E169FB4C137}" dt="2026-07-13T16:11:39.738" v="747" actId="478"/>
          <ac:spMkLst>
            <pc:docMk/>
            <pc:sldMk cId="3651216626" sldId="256"/>
            <ac:spMk id="22" creationId="{39EDE21C-00C5-5857-8D1E-FF8CF195866A}"/>
          </ac:spMkLst>
        </pc:spChg>
        <pc:spChg chg="add mod">
          <ac:chgData name="Sluka, James Patrick" userId="96f62f3f-ca80-4973-b9cc-a6a866307ae4" providerId="ADAL" clId="{893F6D95-7AF0-48F0-8F5E-2E169FB4C137}" dt="2026-07-13T21:52:56.154" v="3309" actId="14100"/>
          <ac:spMkLst>
            <pc:docMk/>
            <pc:sldMk cId="3651216626" sldId="256"/>
            <ac:spMk id="23" creationId="{5C5872BA-DBDF-2DD1-FD6E-1B8225D6AB97}"/>
          </ac:spMkLst>
        </pc:spChg>
        <pc:spChg chg="mod">
          <ac:chgData name="Sluka, James Patrick" userId="96f62f3f-ca80-4973-b9cc-a6a866307ae4" providerId="ADAL" clId="{893F6D95-7AF0-48F0-8F5E-2E169FB4C137}" dt="2026-07-14T17:45:38.236" v="6114" actId="1036"/>
          <ac:spMkLst>
            <pc:docMk/>
            <pc:sldMk cId="3651216626" sldId="256"/>
            <ac:spMk id="25" creationId="{69F2CF97-5427-75FA-4FBA-207F4B90447C}"/>
          </ac:spMkLst>
        </pc:spChg>
        <pc:spChg chg="mod">
          <ac:chgData name="Sluka, James Patrick" userId="96f62f3f-ca80-4973-b9cc-a6a866307ae4" providerId="ADAL" clId="{893F6D95-7AF0-48F0-8F5E-2E169FB4C137}" dt="2026-07-14T17:05:00.567" v="5901" actId="1036"/>
          <ac:spMkLst>
            <pc:docMk/>
            <pc:sldMk cId="3651216626" sldId="256"/>
            <ac:spMk id="27" creationId="{360E2EBC-F256-9B86-1921-72392D5C45DB}"/>
          </ac:spMkLst>
        </pc:spChg>
        <pc:spChg chg="mod">
          <ac:chgData name="Sluka, James Patrick" userId="96f62f3f-ca80-4973-b9cc-a6a866307ae4" providerId="ADAL" clId="{893F6D95-7AF0-48F0-8F5E-2E169FB4C137}" dt="2026-07-14T17:45:38.236" v="6114" actId="1036"/>
          <ac:spMkLst>
            <pc:docMk/>
            <pc:sldMk cId="3651216626" sldId="256"/>
            <ac:spMk id="28" creationId="{88546A1B-6F2C-5147-8498-7D552B6DA0A8}"/>
          </ac:spMkLst>
        </pc:spChg>
        <pc:spChg chg="mod">
          <ac:chgData name="Sluka, James Patrick" userId="96f62f3f-ca80-4973-b9cc-a6a866307ae4" providerId="ADAL" clId="{893F6D95-7AF0-48F0-8F5E-2E169FB4C137}" dt="2026-07-14T17:45:38.236" v="6114" actId="1036"/>
          <ac:spMkLst>
            <pc:docMk/>
            <pc:sldMk cId="3651216626" sldId="256"/>
            <ac:spMk id="29" creationId="{D36A05A1-698B-4556-B33B-AFA286EEF4C3}"/>
          </ac:spMkLst>
        </pc:spChg>
        <pc:spChg chg="mod">
          <ac:chgData name="Sluka, James Patrick" userId="96f62f3f-ca80-4973-b9cc-a6a866307ae4" providerId="ADAL" clId="{893F6D95-7AF0-48F0-8F5E-2E169FB4C137}" dt="2026-07-14T17:05:00.567" v="5901" actId="1036"/>
          <ac:spMkLst>
            <pc:docMk/>
            <pc:sldMk cId="3651216626" sldId="256"/>
            <ac:spMk id="31" creationId="{811A669F-404C-E45F-7AF5-C155D2D8E221}"/>
          </ac:spMkLst>
        </pc:spChg>
        <pc:spChg chg="mod">
          <ac:chgData name="Sluka, James Patrick" userId="96f62f3f-ca80-4973-b9cc-a6a866307ae4" providerId="ADAL" clId="{893F6D95-7AF0-48F0-8F5E-2E169FB4C137}" dt="2026-07-14T17:45:38.236" v="6114" actId="1036"/>
          <ac:spMkLst>
            <pc:docMk/>
            <pc:sldMk cId="3651216626" sldId="256"/>
            <ac:spMk id="34" creationId="{016C8550-3F1B-4663-4B9F-D376DF491D6C}"/>
          </ac:spMkLst>
        </pc:spChg>
        <pc:spChg chg="mod">
          <ac:chgData name="Sluka, James Patrick" userId="96f62f3f-ca80-4973-b9cc-a6a866307ae4" providerId="ADAL" clId="{893F6D95-7AF0-48F0-8F5E-2E169FB4C137}" dt="2026-07-14T17:45:38.236" v="6114" actId="1036"/>
          <ac:spMkLst>
            <pc:docMk/>
            <pc:sldMk cId="3651216626" sldId="256"/>
            <ac:spMk id="35" creationId="{E0139194-5363-CD72-603A-DFED9B4EB01E}"/>
          </ac:spMkLst>
        </pc:spChg>
        <pc:spChg chg="mod">
          <ac:chgData name="Sluka, James Patrick" userId="96f62f3f-ca80-4973-b9cc-a6a866307ae4" providerId="ADAL" clId="{893F6D95-7AF0-48F0-8F5E-2E169FB4C137}" dt="2026-07-14T17:45:38.236" v="6114" actId="1036"/>
          <ac:spMkLst>
            <pc:docMk/>
            <pc:sldMk cId="3651216626" sldId="256"/>
            <ac:spMk id="36" creationId="{7A6BABFC-3B03-9E83-EFAE-698BA475D0AB}"/>
          </ac:spMkLst>
        </pc:spChg>
        <pc:spChg chg="mod">
          <ac:chgData name="Sluka, James Patrick" userId="96f62f3f-ca80-4973-b9cc-a6a866307ae4" providerId="ADAL" clId="{893F6D95-7AF0-48F0-8F5E-2E169FB4C137}" dt="2026-07-14T17:05:00.567" v="5901" actId="1036"/>
          <ac:spMkLst>
            <pc:docMk/>
            <pc:sldMk cId="3651216626" sldId="256"/>
            <ac:spMk id="37" creationId="{30DED050-1A1D-678B-8521-068F4E67C45C}"/>
          </ac:spMkLst>
        </pc:spChg>
        <pc:spChg chg="mod">
          <ac:chgData name="Sluka, James Patrick" userId="96f62f3f-ca80-4973-b9cc-a6a866307ae4" providerId="ADAL" clId="{893F6D95-7AF0-48F0-8F5E-2E169FB4C137}" dt="2026-07-14T17:45:38.236" v="6114" actId="1036"/>
          <ac:spMkLst>
            <pc:docMk/>
            <pc:sldMk cId="3651216626" sldId="256"/>
            <ac:spMk id="39" creationId="{22FF5163-B2F1-9FB2-7F55-328DE8ACE4C0}"/>
          </ac:spMkLst>
        </pc:spChg>
        <pc:spChg chg="mod">
          <ac:chgData name="Sluka, James Patrick" userId="96f62f3f-ca80-4973-b9cc-a6a866307ae4" providerId="ADAL" clId="{893F6D95-7AF0-48F0-8F5E-2E169FB4C137}" dt="2026-07-14T17:45:38.236" v="6114" actId="1036"/>
          <ac:spMkLst>
            <pc:docMk/>
            <pc:sldMk cId="3651216626" sldId="256"/>
            <ac:spMk id="41" creationId="{A7AD18CA-0950-B43C-55ED-CD699C1520CC}"/>
          </ac:spMkLst>
        </pc:spChg>
        <pc:spChg chg="mod">
          <ac:chgData name="Sluka, James Patrick" userId="96f62f3f-ca80-4973-b9cc-a6a866307ae4" providerId="ADAL" clId="{893F6D95-7AF0-48F0-8F5E-2E169FB4C137}" dt="2026-07-14T17:45:38.236" v="6114" actId="1036"/>
          <ac:spMkLst>
            <pc:docMk/>
            <pc:sldMk cId="3651216626" sldId="256"/>
            <ac:spMk id="42" creationId="{9E423B5C-3D11-B8E5-6D40-4FF6EC0DA896}"/>
          </ac:spMkLst>
        </pc:spChg>
        <pc:spChg chg="mod">
          <ac:chgData name="Sluka, James Patrick" userId="96f62f3f-ca80-4973-b9cc-a6a866307ae4" providerId="ADAL" clId="{893F6D95-7AF0-48F0-8F5E-2E169FB4C137}" dt="2026-07-14T17:45:38.236" v="6114" actId="1036"/>
          <ac:spMkLst>
            <pc:docMk/>
            <pc:sldMk cId="3651216626" sldId="256"/>
            <ac:spMk id="54" creationId="{4F4BC24E-8CFE-D6BE-85FA-D076D4F0BC3B}"/>
          </ac:spMkLst>
        </pc:spChg>
        <pc:spChg chg="add del mod">
          <ac:chgData name="Sluka, James Patrick" userId="96f62f3f-ca80-4973-b9cc-a6a866307ae4" providerId="ADAL" clId="{893F6D95-7AF0-48F0-8F5E-2E169FB4C137}" dt="2026-07-14T17:10:33.153" v="5934" actId="478"/>
          <ac:spMkLst>
            <pc:docMk/>
            <pc:sldMk cId="3651216626" sldId="256"/>
            <ac:spMk id="63" creationId="{FA9D6233-5018-F8AA-DC4F-5A87BC401CB3}"/>
          </ac:spMkLst>
        </pc:spChg>
        <pc:spChg chg="add del mod">
          <ac:chgData name="Sluka, James Patrick" userId="96f62f3f-ca80-4973-b9cc-a6a866307ae4" providerId="ADAL" clId="{893F6D95-7AF0-48F0-8F5E-2E169FB4C137}" dt="2026-07-13T21:55:24.789" v="3395" actId="478"/>
          <ac:spMkLst>
            <pc:docMk/>
            <pc:sldMk cId="3651216626" sldId="256"/>
            <ac:spMk id="64" creationId="{C409C32D-D2D5-A853-7BB0-0547E480DC4E}"/>
          </ac:spMkLst>
        </pc:spChg>
        <pc:spChg chg="add mod">
          <ac:chgData name="Sluka, James Patrick" userId="96f62f3f-ca80-4973-b9cc-a6a866307ae4" providerId="ADAL" clId="{893F6D95-7AF0-48F0-8F5E-2E169FB4C137}" dt="2026-07-14T17:10:41.233" v="5935"/>
          <ac:spMkLst>
            <pc:docMk/>
            <pc:sldMk cId="3651216626" sldId="256"/>
            <ac:spMk id="66" creationId="{EECF035F-9ED3-59F3-9477-DA44DAF8D9E8}"/>
          </ac:spMkLst>
        </pc:spChg>
        <pc:spChg chg="add mod">
          <ac:chgData name="Sluka, James Patrick" userId="96f62f3f-ca80-4973-b9cc-a6a866307ae4" providerId="ADAL" clId="{893F6D95-7AF0-48F0-8F5E-2E169FB4C137}" dt="2026-07-14T17:03:42.718" v="5893" actId="14100"/>
          <ac:spMkLst>
            <pc:docMk/>
            <pc:sldMk cId="3651216626" sldId="256"/>
            <ac:spMk id="79" creationId="{42F8888E-228C-6972-7A17-9EAFF43E4B32}"/>
          </ac:spMkLst>
        </pc:spChg>
        <pc:spChg chg="add mod">
          <ac:chgData name="Sluka, James Patrick" userId="96f62f3f-ca80-4973-b9cc-a6a866307ae4" providerId="ADAL" clId="{893F6D95-7AF0-48F0-8F5E-2E169FB4C137}" dt="2026-07-14T17:48:15.656" v="6140" actId="20577"/>
          <ac:spMkLst>
            <pc:docMk/>
            <pc:sldMk cId="3651216626" sldId="256"/>
            <ac:spMk id="83" creationId="{7CBCD14C-64DD-3DBE-FC7C-3014A1E46B22}"/>
          </ac:spMkLst>
        </pc:spChg>
        <pc:spChg chg="add mod">
          <ac:chgData name="Sluka, James Patrick" userId="96f62f3f-ca80-4973-b9cc-a6a866307ae4" providerId="ADAL" clId="{893F6D95-7AF0-48F0-8F5E-2E169FB4C137}" dt="2026-07-14T17:03:04.865" v="5887" actId="1035"/>
          <ac:spMkLst>
            <pc:docMk/>
            <pc:sldMk cId="3651216626" sldId="256"/>
            <ac:spMk id="87" creationId="{38CD63CC-3535-CDD3-82AC-483F2F8B079E}"/>
          </ac:spMkLst>
        </pc:spChg>
        <pc:spChg chg="mod">
          <ac:chgData name="Sluka, James Patrick" userId="96f62f3f-ca80-4973-b9cc-a6a866307ae4" providerId="ADAL" clId="{893F6D95-7AF0-48F0-8F5E-2E169FB4C137}" dt="2026-07-13T15:52:40.364" v="597"/>
          <ac:spMkLst>
            <pc:docMk/>
            <pc:sldMk cId="3651216626" sldId="256"/>
            <ac:spMk id="90" creationId="{305C5CE1-6150-A3E9-F4D1-D562166CEB8D}"/>
          </ac:spMkLst>
        </pc:spChg>
        <pc:spChg chg="mod">
          <ac:chgData name="Sluka, James Patrick" userId="96f62f3f-ca80-4973-b9cc-a6a866307ae4" providerId="ADAL" clId="{893F6D95-7AF0-48F0-8F5E-2E169FB4C137}" dt="2026-07-13T19:01:41.155" v="2232" actId="14100"/>
          <ac:spMkLst>
            <pc:docMk/>
            <pc:sldMk cId="3651216626" sldId="256"/>
            <ac:spMk id="92" creationId="{DF7463B7-DD39-75DF-BA0E-C22BDA1D52EF}"/>
          </ac:spMkLst>
        </pc:spChg>
        <pc:spChg chg="mod">
          <ac:chgData name="Sluka, James Patrick" userId="96f62f3f-ca80-4973-b9cc-a6a866307ae4" providerId="ADAL" clId="{893F6D95-7AF0-48F0-8F5E-2E169FB4C137}" dt="2026-07-13T15:52:40.364" v="597"/>
          <ac:spMkLst>
            <pc:docMk/>
            <pc:sldMk cId="3651216626" sldId="256"/>
            <ac:spMk id="93" creationId="{EC225400-CF6E-5D6C-7EC3-B80E6AD93663}"/>
          </ac:spMkLst>
        </pc:spChg>
        <pc:spChg chg="mod">
          <ac:chgData name="Sluka, James Patrick" userId="96f62f3f-ca80-4973-b9cc-a6a866307ae4" providerId="ADAL" clId="{893F6D95-7AF0-48F0-8F5E-2E169FB4C137}" dt="2026-07-13T15:52:40.364" v="597"/>
          <ac:spMkLst>
            <pc:docMk/>
            <pc:sldMk cId="3651216626" sldId="256"/>
            <ac:spMk id="95" creationId="{BAF50A18-F87F-9461-B1B4-4BC366F872FD}"/>
          </ac:spMkLst>
        </pc:spChg>
        <pc:spChg chg="mod">
          <ac:chgData name="Sluka, James Patrick" userId="96f62f3f-ca80-4973-b9cc-a6a866307ae4" providerId="ADAL" clId="{893F6D95-7AF0-48F0-8F5E-2E169FB4C137}" dt="2026-07-13T15:52:40.364" v="597"/>
          <ac:spMkLst>
            <pc:docMk/>
            <pc:sldMk cId="3651216626" sldId="256"/>
            <ac:spMk id="96" creationId="{8FE8530B-DB61-E6C5-291E-2481E91EC848}"/>
          </ac:spMkLst>
        </pc:spChg>
        <pc:spChg chg="mod">
          <ac:chgData name="Sluka, James Patrick" userId="96f62f3f-ca80-4973-b9cc-a6a866307ae4" providerId="ADAL" clId="{893F6D95-7AF0-48F0-8F5E-2E169FB4C137}" dt="2026-07-13T19:53:02.458" v="2884" actId="1035"/>
          <ac:spMkLst>
            <pc:docMk/>
            <pc:sldMk cId="3651216626" sldId="256"/>
            <ac:spMk id="97" creationId="{6AA2E399-0E6A-572D-8147-6F80C5BF3527}"/>
          </ac:spMkLst>
        </pc:spChg>
        <pc:spChg chg="mod">
          <ac:chgData name="Sluka, James Patrick" userId="96f62f3f-ca80-4973-b9cc-a6a866307ae4" providerId="ADAL" clId="{893F6D95-7AF0-48F0-8F5E-2E169FB4C137}" dt="2026-07-13T15:52:40.364" v="597"/>
          <ac:spMkLst>
            <pc:docMk/>
            <pc:sldMk cId="3651216626" sldId="256"/>
            <ac:spMk id="98" creationId="{6D4E236A-9D29-1B69-8EC6-F4D806FC6D35}"/>
          </ac:spMkLst>
        </pc:spChg>
        <pc:spChg chg="mod">
          <ac:chgData name="Sluka, James Patrick" userId="96f62f3f-ca80-4973-b9cc-a6a866307ae4" providerId="ADAL" clId="{893F6D95-7AF0-48F0-8F5E-2E169FB4C137}" dt="2026-07-13T19:00:40.527" v="2223" actId="14100"/>
          <ac:spMkLst>
            <pc:docMk/>
            <pc:sldMk cId="3651216626" sldId="256"/>
            <ac:spMk id="101" creationId="{F2B81C1E-B4A7-C278-6AFA-9E9DD7D649DF}"/>
          </ac:spMkLst>
        </pc:spChg>
        <pc:spChg chg="mod">
          <ac:chgData name="Sluka, James Patrick" userId="96f62f3f-ca80-4973-b9cc-a6a866307ae4" providerId="ADAL" clId="{893F6D95-7AF0-48F0-8F5E-2E169FB4C137}" dt="2026-07-13T19:53:02.458" v="2884" actId="1035"/>
          <ac:spMkLst>
            <pc:docMk/>
            <pc:sldMk cId="3651216626" sldId="256"/>
            <ac:spMk id="102" creationId="{2F30D476-6517-C87C-CE01-F69CEE6CFFDC}"/>
          </ac:spMkLst>
        </pc:spChg>
        <pc:spChg chg="mod">
          <ac:chgData name="Sluka, James Patrick" userId="96f62f3f-ca80-4973-b9cc-a6a866307ae4" providerId="ADAL" clId="{893F6D95-7AF0-48F0-8F5E-2E169FB4C137}" dt="2026-07-13T19:00:55.909" v="2226" actId="14100"/>
          <ac:spMkLst>
            <pc:docMk/>
            <pc:sldMk cId="3651216626" sldId="256"/>
            <ac:spMk id="103" creationId="{C6C5DB10-312E-563F-A198-8044E869451D}"/>
          </ac:spMkLst>
        </pc:spChg>
        <pc:spChg chg="mod">
          <ac:chgData name="Sluka, James Patrick" userId="96f62f3f-ca80-4973-b9cc-a6a866307ae4" providerId="ADAL" clId="{893F6D95-7AF0-48F0-8F5E-2E169FB4C137}" dt="2026-07-13T15:52:40.364" v="597"/>
          <ac:spMkLst>
            <pc:docMk/>
            <pc:sldMk cId="3651216626" sldId="256"/>
            <ac:spMk id="104" creationId="{4CA1B2EB-4301-AB4E-BB43-63DEF56415DD}"/>
          </ac:spMkLst>
        </pc:spChg>
        <pc:spChg chg="mod">
          <ac:chgData name="Sluka, James Patrick" userId="96f62f3f-ca80-4973-b9cc-a6a866307ae4" providerId="ADAL" clId="{893F6D95-7AF0-48F0-8F5E-2E169FB4C137}" dt="2026-07-14T17:11:06.061" v="5945" actId="1037"/>
          <ac:spMkLst>
            <pc:docMk/>
            <pc:sldMk cId="3651216626" sldId="256"/>
            <ac:spMk id="105" creationId="{9202A913-F5A1-88B5-92E4-57EED88477A4}"/>
          </ac:spMkLst>
        </pc:spChg>
        <pc:spChg chg="del mod">
          <ac:chgData name="Sluka, James Patrick" userId="96f62f3f-ca80-4973-b9cc-a6a866307ae4" providerId="ADAL" clId="{893F6D95-7AF0-48F0-8F5E-2E169FB4C137}" dt="2026-07-13T19:01:06.076" v="2227" actId="478"/>
          <ac:spMkLst>
            <pc:docMk/>
            <pc:sldMk cId="3651216626" sldId="256"/>
            <ac:spMk id="106" creationId="{538D1AAA-C0E5-F9D7-8AEF-88507921EEB6}"/>
          </ac:spMkLst>
        </pc:spChg>
        <pc:spChg chg="mod">
          <ac:chgData name="Sluka, James Patrick" userId="96f62f3f-ca80-4973-b9cc-a6a866307ae4" providerId="ADAL" clId="{893F6D95-7AF0-48F0-8F5E-2E169FB4C137}" dt="2026-07-13T19:01:15.914" v="2231" actId="14100"/>
          <ac:spMkLst>
            <pc:docMk/>
            <pc:sldMk cId="3651216626" sldId="256"/>
            <ac:spMk id="108" creationId="{475B7B9F-59EA-3815-4A15-2498D9F67FC3}"/>
          </ac:spMkLst>
        </pc:spChg>
        <pc:spChg chg="mod">
          <ac:chgData name="Sluka, James Patrick" userId="96f62f3f-ca80-4973-b9cc-a6a866307ae4" providerId="ADAL" clId="{893F6D95-7AF0-48F0-8F5E-2E169FB4C137}" dt="2026-07-13T19:00:44.742" v="2224" actId="14100"/>
          <ac:spMkLst>
            <pc:docMk/>
            <pc:sldMk cId="3651216626" sldId="256"/>
            <ac:spMk id="109" creationId="{848A67BE-89A3-C054-E485-65F7290F5CEE}"/>
          </ac:spMkLst>
        </pc:spChg>
        <pc:spChg chg="mod">
          <ac:chgData name="Sluka, James Patrick" userId="96f62f3f-ca80-4973-b9cc-a6a866307ae4" providerId="ADAL" clId="{893F6D95-7AF0-48F0-8F5E-2E169FB4C137}" dt="2026-07-14T17:11:06.061" v="5945" actId="1037"/>
          <ac:spMkLst>
            <pc:docMk/>
            <pc:sldMk cId="3651216626" sldId="256"/>
            <ac:spMk id="110" creationId="{701E4579-8ECA-84E9-166E-C83D33975F52}"/>
          </ac:spMkLst>
        </pc:spChg>
        <pc:spChg chg="mod">
          <ac:chgData name="Sluka, James Patrick" userId="96f62f3f-ca80-4973-b9cc-a6a866307ae4" providerId="ADAL" clId="{893F6D95-7AF0-48F0-8F5E-2E169FB4C137}" dt="2026-07-14T17:11:06.061" v="5945" actId="1037"/>
          <ac:spMkLst>
            <pc:docMk/>
            <pc:sldMk cId="3651216626" sldId="256"/>
            <ac:spMk id="115" creationId="{115CA135-3D3B-F986-A73E-70FE8D2ADA33}"/>
          </ac:spMkLst>
        </pc:spChg>
        <pc:spChg chg="mod">
          <ac:chgData name="Sluka, James Patrick" userId="96f62f3f-ca80-4973-b9cc-a6a866307ae4" providerId="ADAL" clId="{893F6D95-7AF0-48F0-8F5E-2E169FB4C137}" dt="2026-07-13T15:53:11.278" v="601"/>
          <ac:spMkLst>
            <pc:docMk/>
            <pc:sldMk cId="3651216626" sldId="256"/>
            <ac:spMk id="118" creationId="{04EF904B-9827-CB41-4358-B04B22E85BE7}"/>
          </ac:spMkLst>
        </pc:spChg>
        <pc:spChg chg="mod">
          <ac:chgData name="Sluka, James Patrick" userId="96f62f3f-ca80-4973-b9cc-a6a866307ae4" providerId="ADAL" clId="{893F6D95-7AF0-48F0-8F5E-2E169FB4C137}" dt="2026-07-13T15:53:11.278" v="601"/>
          <ac:spMkLst>
            <pc:docMk/>
            <pc:sldMk cId="3651216626" sldId="256"/>
            <ac:spMk id="121" creationId="{C937630C-D55A-EDB1-B8CD-FBE64B659E89}"/>
          </ac:spMkLst>
        </pc:spChg>
        <pc:spChg chg="mod">
          <ac:chgData name="Sluka, James Patrick" userId="96f62f3f-ca80-4973-b9cc-a6a866307ae4" providerId="ADAL" clId="{893F6D95-7AF0-48F0-8F5E-2E169FB4C137}" dt="2026-07-13T19:53:02.458" v="2884" actId="1035"/>
          <ac:spMkLst>
            <pc:docMk/>
            <pc:sldMk cId="3651216626" sldId="256"/>
            <ac:spMk id="124" creationId="{F9E0C12B-1A88-A8D5-5B8F-FCBB510AFC5F}"/>
          </ac:spMkLst>
        </pc:spChg>
        <pc:spChg chg="mod">
          <ac:chgData name="Sluka, James Patrick" userId="96f62f3f-ca80-4973-b9cc-a6a866307ae4" providerId="ADAL" clId="{893F6D95-7AF0-48F0-8F5E-2E169FB4C137}" dt="2026-07-14T17:11:06.061" v="5945" actId="1037"/>
          <ac:spMkLst>
            <pc:docMk/>
            <pc:sldMk cId="3651216626" sldId="256"/>
            <ac:spMk id="129" creationId="{60933E59-9C44-6240-9481-AB572B4BEC2E}"/>
          </ac:spMkLst>
        </pc:spChg>
        <pc:spChg chg="mod">
          <ac:chgData name="Sluka, James Patrick" userId="96f62f3f-ca80-4973-b9cc-a6a866307ae4" providerId="ADAL" clId="{893F6D95-7AF0-48F0-8F5E-2E169FB4C137}" dt="2026-07-13T15:53:11.278" v="601"/>
          <ac:spMkLst>
            <pc:docMk/>
            <pc:sldMk cId="3651216626" sldId="256"/>
            <ac:spMk id="132" creationId="{0EB66528-DB8B-15A3-05BB-03A348A38EBE}"/>
          </ac:spMkLst>
        </pc:spChg>
        <pc:spChg chg="mod">
          <ac:chgData name="Sluka, James Patrick" userId="96f62f3f-ca80-4973-b9cc-a6a866307ae4" providerId="ADAL" clId="{893F6D95-7AF0-48F0-8F5E-2E169FB4C137}" dt="2026-07-13T15:53:11.278" v="601"/>
          <ac:spMkLst>
            <pc:docMk/>
            <pc:sldMk cId="3651216626" sldId="256"/>
            <ac:spMk id="134" creationId="{4B398B07-1F33-14C2-922A-704C5D8C3017}"/>
          </ac:spMkLst>
        </pc:spChg>
        <pc:spChg chg="mod">
          <ac:chgData name="Sluka, James Patrick" userId="96f62f3f-ca80-4973-b9cc-a6a866307ae4" providerId="ADAL" clId="{893F6D95-7AF0-48F0-8F5E-2E169FB4C137}" dt="2026-07-13T15:58:58.829" v="651" actId="208"/>
          <ac:spMkLst>
            <pc:docMk/>
            <pc:sldMk cId="3651216626" sldId="256"/>
            <ac:spMk id="137" creationId="{E10A6604-4EBB-F2B2-DEE8-8497855021BA}"/>
          </ac:spMkLst>
        </pc:spChg>
        <pc:spChg chg="mod">
          <ac:chgData name="Sluka, James Patrick" userId="96f62f3f-ca80-4973-b9cc-a6a866307ae4" providerId="ADAL" clId="{893F6D95-7AF0-48F0-8F5E-2E169FB4C137}" dt="2026-07-14T17:11:06.061" v="5945" actId="1037"/>
          <ac:spMkLst>
            <pc:docMk/>
            <pc:sldMk cId="3651216626" sldId="256"/>
            <ac:spMk id="138" creationId="{E56AC7AC-65BF-AAB3-0A40-36D4843CCE15}"/>
          </ac:spMkLst>
        </pc:spChg>
        <pc:spChg chg="mod">
          <ac:chgData name="Sluka, James Patrick" userId="96f62f3f-ca80-4973-b9cc-a6a866307ae4" providerId="ADAL" clId="{893F6D95-7AF0-48F0-8F5E-2E169FB4C137}" dt="2026-07-13T16:01:01.346" v="659" actId="208"/>
          <ac:spMkLst>
            <pc:docMk/>
            <pc:sldMk cId="3651216626" sldId="256"/>
            <ac:spMk id="142" creationId="{7DA120E0-404E-4CC3-A8E5-63947FA7DC69}"/>
          </ac:spMkLst>
        </pc:spChg>
        <pc:spChg chg="mod">
          <ac:chgData name="Sluka, James Patrick" userId="96f62f3f-ca80-4973-b9cc-a6a866307ae4" providerId="ADAL" clId="{893F6D95-7AF0-48F0-8F5E-2E169FB4C137}" dt="2026-07-14T17:11:06.061" v="5945" actId="1037"/>
          <ac:spMkLst>
            <pc:docMk/>
            <pc:sldMk cId="3651216626" sldId="256"/>
            <ac:spMk id="146" creationId="{25BA2CBA-D4FE-7B21-B46C-EAB52242686F}"/>
          </ac:spMkLst>
        </pc:spChg>
        <pc:spChg chg="mod">
          <ac:chgData name="Sluka, James Patrick" userId="96f62f3f-ca80-4973-b9cc-a6a866307ae4" providerId="ADAL" clId="{893F6D95-7AF0-48F0-8F5E-2E169FB4C137}" dt="2026-07-14T17:11:06.061" v="5945" actId="1037"/>
          <ac:spMkLst>
            <pc:docMk/>
            <pc:sldMk cId="3651216626" sldId="256"/>
            <ac:spMk id="150" creationId="{495A7B59-458D-490C-EFC4-F6C10702CA79}"/>
          </ac:spMkLst>
        </pc:spChg>
        <pc:spChg chg="mod">
          <ac:chgData name="Sluka, James Patrick" userId="96f62f3f-ca80-4973-b9cc-a6a866307ae4" providerId="ADAL" clId="{893F6D95-7AF0-48F0-8F5E-2E169FB4C137}" dt="2026-07-13T19:53:02.458" v="2884" actId="1035"/>
          <ac:spMkLst>
            <pc:docMk/>
            <pc:sldMk cId="3651216626" sldId="256"/>
            <ac:spMk id="151" creationId="{7C519E75-F398-F506-5372-9C46EC62F499}"/>
          </ac:spMkLst>
        </pc:spChg>
        <pc:spChg chg="mod">
          <ac:chgData name="Sluka, James Patrick" userId="96f62f3f-ca80-4973-b9cc-a6a866307ae4" providerId="ADAL" clId="{893F6D95-7AF0-48F0-8F5E-2E169FB4C137}" dt="2026-07-13T15:56:05.422" v="642" actId="1036"/>
          <ac:spMkLst>
            <pc:docMk/>
            <pc:sldMk cId="3651216626" sldId="256"/>
            <ac:spMk id="152" creationId="{8E5A0827-449F-8139-6145-2A66D2C06D32}"/>
          </ac:spMkLst>
        </pc:spChg>
        <pc:spChg chg="mod">
          <ac:chgData name="Sluka, James Patrick" userId="96f62f3f-ca80-4973-b9cc-a6a866307ae4" providerId="ADAL" clId="{893F6D95-7AF0-48F0-8F5E-2E169FB4C137}" dt="2026-07-13T15:58:50.576" v="650" actId="208"/>
          <ac:spMkLst>
            <pc:docMk/>
            <pc:sldMk cId="3651216626" sldId="256"/>
            <ac:spMk id="153" creationId="{12DD06B3-AA24-CABB-81F0-60442327EDA0}"/>
          </ac:spMkLst>
        </pc:spChg>
        <pc:spChg chg="del mod">
          <ac:chgData name="Sluka, James Patrick" userId="96f62f3f-ca80-4973-b9cc-a6a866307ae4" providerId="ADAL" clId="{893F6D95-7AF0-48F0-8F5E-2E169FB4C137}" dt="2026-07-13T15:54:54.674" v="623" actId="478"/>
          <ac:spMkLst>
            <pc:docMk/>
            <pc:sldMk cId="3651216626" sldId="256"/>
            <ac:spMk id="155" creationId="{51D11E8F-74CC-DCF7-0917-9B6C3CE48C56}"/>
          </ac:spMkLst>
        </pc:spChg>
        <pc:spChg chg="del topLvl">
          <ac:chgData name="Sluka, James Patrick" userId="96f62f3f-ca80-4973-b9cc-a6a866307ae4" providerId="ADAL" clId="{893F6D95-7AF0-48F0-8F5E-2E169FB4C137}" dt="2026-07-13T15:55:16.271" v="633" actId="478"/>
          <ac:spMkLst>
            <pc:docMk/>
            <pc:sldMk cId="3651216626" sldId="256"/>
            <ac:spMk id="157" creationId="{D617C06B-DCE7-FEA7-C183-83E3A7DE1BBB}"/>
          </ac:spMkLst>
        </pc:spChg>
        <pc:spChg chg="del">
          <ac:chgData name="Sluka, James Patrick" userId="96f62f3f-ca80-4973-b9cc-a6a866307ae4" providerId="ADAL" clId="{893F6D95-7AF0-48F0-8F5E-2E169FB4C137}" dt="2026-07-13T15:55:05.179" v="628" actId="478"/>
          <ac:spMkLst>
            <pc:docMk/>
            <pc:sldMk cId="3651216626" sldId="256"/>
            <ac:spMk id="158" creationId="{7A976A5E-8D48-DBBE-6FB6-68026BFE2CF1}"/>
          </ac:spMkLst>
        </pc:spChg>
        <pc:spChg chg="del">
          <ac:chgData name="Sluka, James Patrick" userId="96f62f3f-ca80-4973-b9cc-a6a866307ae4" providerId="ADAL" clId="{893F6D95-7AF0-48F0-8F5E-2E169FB4C137}" dt="2026-07-13T15:55:06.546" v="629" actId="478"/>
          <ac:spMkLst>
            <pc:docMk/>
            <pc:sldMk cId="3651216626" sldId="256"/>
            <ac:spMk id="159" creationId="{394991EF-F31D-FB28-496C-02AF3C94F74E}"/>
          </ac:spMkLst>
        </pc:spChg>
        <pc:spChg chg="del">
          <ac:chgData name="Sluka, James Patrick" userId="96f62f3f-ca80-4973-b9cc-a6a866307ae4" providerId="ADAL" clId="{893F6D95-7AF0-48F0-8F5E-2E169FB4C137}" dt="2026-07-13T15:55:01.029" v="627" actId="478"/>
          <ac:spMkLst>
            <pc:docMk/>
            <pc:sldMk cId="3651216626" sldId="256"/>
            <ac:spMk id="160" creationId="{AA96FCEB-0F35-62EE-8177-6A7CBB7E1A81}"/>
          </ac:spMkLst>
        </pc:spChg>
        <pc:spChg chg="del">
          <ac:chgData name="Sluka, James Patrick" userId="96f62f3f-ca80-4973-b9cc-a6a866307ae4" providerId="ADAL" clId="{893F6D95-7AF0-48F0-8F5E-2E169FB4C137}" dt="2026-07-13T15:55:08.467" v="630" actId="478"/>
          <ac:spMkLst>
            <pc:docMk/>
            <pc:sldMk cId="3651216626" sldId="256"/>
            <ac:spMk id="161" creationId="{681B0AA0-D95F-1142-E22E-F0C63AFEFBB1}"/>
          </ac:spMkLst>
        </pc:spChg>
        <pc:spChg chg="del">
          <ac:chgData name="Sluka, James Patrick" userId="96f62f3f-ca80-4973-b9cc-a6a866307ae4" providerId="ADAL" clId="{893F6D95-7AF0-48F0-8F5E-2E169FB4C137}" dt="2026-07-13T15:54:59.362" v="626" actId="478"/>
          <ac:spMkLst>
            <pc:docMk/>
            <pc:sldMk cId="3651216626" sldId="256"/>
            <ac:spMk id="162" creationId="{186D4A82-1959-9640-3114-C185B8DD0D5C}"/>
          </ac:spMkLst>
        </pc:spChg>
        <pc:spChg chg="del">
          <ac:chgData name="Sluka, James Patrick" userId="96f62f3f-ca80-4973-b9cc-a6a866307ae4" providerId="ADAL" clId="{893F6D95-7AF0-48F0-8F5E-2E169FB4C137}" dt="2026-07-13T15:53:17.421" v="604" actId="478"/>
          <ac:spMkLst>
            <pc:docMk/>
            <pc:sldMk cId="3651216626" sldId="256"/>
            <ac:spMk id="165" creationId="{EFD393CE-1756-0F5F-9B59-E76E4884A68F}"/>
          </ac:spMkLst>
        </pc:spChg>
        <pc:spChg chg="del">
          <ac:chgData name="Sluka, James Patrick" userId="96f62f3f-ca80-4973-b9cc-a6a866307ae4" providerId="ADAL" clId="{893F6D95-7AF0-48F0-8F5E-2E169FB4C137}" dt="2026-07-13T15:53:57.816" v="620" actId="478"/>
          <ac:spMkLst>
            <pc:docMk/>
            <pc:sldMk cId="3651216626" sldId="256"/>
            <ac:spMk id="169" creationId="{13541FAC-0EFF-7410-FB6B-A84F5EEBBFEB}"/>
          </ac:spMkLst>
        </pc:spChg>
        <pc:spChg chg="del mod">
          <ac:chgData name="Sluka, James Patrick" userId="96f62f3f-ca80-4973-b9cc-a6a866307ae4" providerId="ADAL" clId="{893F6D95-7AF0-48F0-8F5E-2E169FB4C137}" dt="2026-07-13T15:53:32.481" v="612" actId="478"/>
          <ac:spMkLst>
            <pc:docMk/>
            <pc:sldMk cId="3651216626" sldId="256"/>
            <ac:spMk id="170" creationId="{274D063A-A193-99B1-91FE-6C02FF725EEE}"/>
          </ac:spMkLst>
        </pc:spChg>
        <pc:spChg chg="del mod">
          <ac:chgData name="Sluka, James Patrick" userId="96f62f3f-ca80-4973-b9cc-a6a866307ae4" providerId="ADAL" clId="{893F6D95-7AF0-48F0-8F5E-2E169FB4C137}" dt="2026-07-13T15:53:36.759" v="613" actId="478"/>
          <ac:spMkLst>
            <pc:docMk/>
            <pc:sldMk cId="3651216626" sldId="256"/>
            <ac:spMk id="171" creationId="{4758D7D0-93DD-9981-E03B-C2B969EA6302}"/>
          </ac:spMkLst>
        </pc:spChg>
        <pc:spChg chg="del">
          <ac:chgData name="Sluka, James Patrick" userId="96f62f3f-ca80-4973-b9cc-a6a866307ae4" providerId="ADAL" clId="{893F6D95-7AF0-48F0-8F5E-2E169FB4C137}" dt="2026-07-13T15:53:30.621" v="611" actId="478"/>
          <ac:spMkLst>
            <pc:docMk/>
            <pc:sldMk cId="3651216626" sldId="256"/>
            <ac:spMk id="172" creationId="{1DD5A7A3-68C5-F638-7A9E-2A9A901D4200}"/>
          </ac:spMkLst>
        </pc:spChg>
        <pc:spChg chg="del">
          <ac:chgData name="Sluka, James Patrick" userId="96f62f3f-ca80-4973-b9cc-a6a866307ae4" providerId="ADAL" clId="{893F6D95-7AF0-48F0-8F5E-2E169FB4C137}" dt="2026-07-13T15:53:25.810" v="608" actId="478"/>
          <ac:spMkLst>
            <pc:docMk/>
            <pc:sldMk cId="3651216626" sldId="256"/>
            <ac:spMk id="173" creationId="{D2EDCDD4-1E0F-1D92-1308-9B7E9AF64F7E}"/>
          </ac:spMkLst>
        </pc:spChg>
        <pc:spChg chg="del">
          <ac:chgData name="Sluka, James Patrick" userId="96f62f3f-ca80-4973-b9cc-a6a866307ae4" providerId="ADAL" clId="{893F6D95-7AF0-48F0-8F5E-2E169FB4C137}" dt="2026-07-13T15:53:55.452" v="619" actId="478"/>
          <ac:spMkLst>
            <pc:docMk/>
            <pc:sldMk cId="3651216626" sldId="256"/>
            <ac:spMk id="174" creationId="{459171A3-E470-1CCD-58F3-5A509FB84D95}"/>
          </ac:spMkLst>
        </pc:spChg>
        <pc:spChg chg="del mod">
          <ac:chgData name="Sluka, James Patrick" userId="96f62f3f-ca80-4973-b9cc-a6a866307ae4" providerId="ADAL" clId="{893F6D95-7AF0-48F0-8F5E-2E169FB4C137}" dt="2026-07-13T15:53:28.252" v="610" actId="478"/>
          <ac:spMkLst>
            <pc:docMk/>
            <pc:sldMk cId="3651216626" sldId="256"/>
            <ac:spMk id="175" creationId="{25697718-5822-F8F5-4EAB-D4F162F5327B}"/>
          </ac:spMkLst>
        </pc:spChg>
        <pc:spChg chg="del">
          <ac:chgData name="Sluka, James Patrick" userId="96f62f3f-ca80-4973-b9cc-a6a866307ae4" providerId="ADAL" clId="{893F6D95-7AF0-48F0-8F5E-2E169FB4C137}" dt="2026-07-13T15:53:53.578" v="618" actId="478"/>
          <ac:spMkLst>
            <pc:docMk/>
            <pc:sldMk cId="3651216626" sldId="256"/>
            <ac:spMk id="176" creationId="{1AAF07B1-8A6F-F3C5-E566-324BCE366269}"/>
          </ac:spMkLst>
        </pc:spChg>
        <pc:spChg chg="del">
          <ac:chgData name="Sluka, James Patrick" userId="96f62f3f-ca80-4973-b9cc-a6a866307ae4" providerId="ADAL" clId="{893F6D95-7AF0-48F0-8F5E-2E169FB4C137}" dt="2026-07-13T15:53:50.917" v="617" actId="478"/>
          <ac:spMkLst>
            <pc:docMk/>
            <pc:sldMk cId="3651216626" sldId="256"/>
            <ac:spMk id="177" creationId="{DD1FF165-9490-CA55-FC68-FA9516E38B0A}"/>
          </ac:spMkLst>
        </pc:spChg>
        <pc:spChg chg="del">
          <ac:chgData name="Sluka, James Patrick" userId="96f62f3f-ca80-4973-b9cc-a6a866307ae4" providerId="ADAL" clId="{893F6D95-7AF0-48F0-8F5E-2E169FB4C137}" dt="2026-07-13T15:53:47.141" v="616" actId="478"/>
          <ac:spMkLst>
            <pc:docMk/>
            <pc:sldMk cId="3651216626" sldId="256"/>
            <ac:spMk id="178" creationId="{E9BC6023-7536-F891-AFB5-32FA1911A48D}"/>
          </ac:spMkLst>
        </pc:spChg>
        <pc:spChg chg="del">
          <ac:chgData name="Sluka, James Patrick" userId="96f62f3f-ca80-4973-b9cc-a6a866307ae4" providerId="ADAL" clId="{893F6D95-7AF0-48F0-8F5E-2E169FB4C137}" dt="2026-07-13T15:53:41.181" v="615" actId="478"/>
          <ac:spMkLst>
            <pc:docMk/>
            <pc:sldMk cId="3651216626" sldId="256"/>
            <ac:spMk id="179" creationId="{B0C3A3E6-482D-B43C-C5F3-34482053F441}"/>
          </ac:spMkLst>
        </pc:spChg>
        <pc:spChg chg="del mod">
          <ac:chgData name="Sluka, James Patrick" userId="96f62f3f-ca80-4973-b9cc-a6a866307ae4" providerId="ADAL" clId="{893F6D95-7AF0-48F0-8F5E-2E169FB4C137}" dt="2026-07-13T15:53:39.036" v="614" actId="478"/>
          <ac:spMkLst>
            <pc:docMk/>
            <pc:sldMk cId="3651216626" sldId="256"/>
            <ac:spMk id="180" creationId="{2C5DE831-5DF6-1D29-E509-C32A7019C101}"/>
          </ac:spMkLst>
        </pc:spChg>
        <pc:spChg chg="add mod">
          <ac:chgData name="Sluka, James Patrick" userId="96f62f3f-ca80-4973-b9cc-a6a866307ae4" providerId="ADAL" clId="{893F6D95-7AF0-48F0-8F5E-2E169FB4C137}" dt="2026-07-13T19:53:02.458" v="2884" actId="1035"/>
          <ac:spMkLst>
            <pc:docMk/>
            <pc:sldMk cId="3651216626" sldId="256"/>
            <ac:spMk id="182" creationId="{9F40B9DE-D7D1-0617-C3A2-2136028AE078}"/>
          </ac:spMkLst>
        </pc:spChg>
        <pc:spChg chg="add del mod">
          <ac:chgData name="Sluka, James Patrick" userId="96f62f3f-ca80-4973-b9cc-a6a866307ae4" providerId="ADAL" clId="{893F6D95-7AF0-48F0-8F5E-2E169FB4C137}" dt="2026-07-13T16:30:15.303" v="1132" actId="478"/>
          <ac:spMkLst>
            <pc:docMk/>
            <pc:sldMk cId="3651216626" sldId="256"/>
            <ac:spMk id="184" creationId="{55AB0B87-FCD4-9408-EE7C-A987CEAD8A81}"/>
          </ac:spMkLst>
        </pc:spChg>
        <pc:spChg chg="add del mod">
          <ac:chgData name="Sluka, James Patrick" userId="96f62f3f-ca80-4973-b9cc-a6a866307ae4" providerId="ADAL" clId="{893F6D95-7AF0-48F0-8F5E-2E169FB4C137}" dt="2026-07-13T17:20:46.994" v="1584" actId="21"/>
          <ac:spMkLst>
            <pc:docMk/>
            <pc:sldMk cId="3651216626" sldId="256"/>
            <ac:spMk id="188" creationId="{25D080A3-1532-CA9F-730D-97B8B9DEAF76}"/>
          </ac:spMkLst>
        </pc:spChg>
        <pc:spChg chg="add del mod">
          <ac:chgData name="Sluka, James Patrick" userId="96f62f3f-ca80-4973-b9cc-a6a866307ae4" providerId="ADAL" clId="{893F6D95-7AF0-48F0-8F5E-2E169FB4C137}" dt="2026-07-13T17:20:46.994" v="1584" actId="21"/>
          <ac:spMkLst>
            <pc:docMk/>
            <pc:sldMk cId="3651216626" sldId="256"/>
            <ac:spMk id="192" creationId="{C6F61215-626F-2917-2896-FD8990F06344}"/>
          </ac:spMkLst>
        </pc:spChg>
        <pc:spChg chg="add del mod">
          <ac:chgData name="Sluka, James Patrick" userId="96f62f3f-ca80-4973-b9cc-a6a866307ae4" providerId="ADAL" clId="{893F6D95-7AF0-48F0-8F5E-2E169FB4C137}" dt="2026-07-13T17:20:46.994" v="1584" actId="21"/>
          <ac:spMkLst>
            <pc:docMk/>
            <pc:sldMk cId="3651216626" sldId="256"/>
            <ac:spMk id="196" creationId="{ABBED7B1-F227-3F44-1544-239C7DBDA9E1}"/>
          </ac:spMkLst>
        </pc:spChg>
        <pc:spChg chg="add del mod">
          <ac:chgData name="Sluka, James Patrick" userId="96f62f3f-ca80-4973-b9cc-a6a866307ae4" providerId="ADAL" clId="{893F6D95-7AF0-48F0-8F5E-2E169FB4C137}" dt="2026-07-13T17:20:46.994" v="1584" actId="21"/>
          <ac:spMkLst>
            <pc:docMk/>
            <pc:sldMk cId="3651216626" sldId="256"/>
            <ac:spMk id="200" creationId="{3086C9B8-A4D1-CD40-B551-D2F75FBC5E3E}"/>
          </ac:spMkLst>
        </pc:spChg>
        <pc:spChg chg="add del mod">
          <ac:chgData name="Sluka, James Patrick" userId="96f62f3f-ca80-4973-b9cc-a6a866307ae4" providerId="ADAL" clId="{893F6D95-7AF0-48F0-8F5E-2E169FB4C137}" dt="2026-07-13T17:20:46.994" v="1584" actId="21"/>
          <ac:spMkLst>
            <pc:docMk/>
            <pc:sldMk cId="3651216626" sldId="256"/>
            <ac:spMk id="204" creationId="{DA6A7D64-43ED-D1E5-D727-BDE1BAD4E494}"/>
          </ac:spMkLst>
        </pc:spChg>
        <pc:spChg chg="add del mod">
          <ac:chgData name="Sluka, James Patrick" userId="96f62f3f-ca80-4973-b9cc-a6a866307ae4" providerId="ADAL" clId="{893F6D95-7AF0-48F0-8F5E-2E169FB4C137}" dt="2026-07-13T17:20:46.994" v="1584" actId="21"/>
          <ac:spMkLst>
            <pc:docMk/>
            <pc:sldMk cId="3651216626" sldId="256"/>
            <ac:spMk id="208" creationId="{00DABF5D-6FFE-E0FC-39FC-487F974184C6}"/>
          </ac:spMkLst>
        </pc:spChg>
        <pc:spChg chg="add mod">
          <ac:chgData name="Sluka, James Patrick" userId="96f62f3f-ca80-4973-b9cc-a6a866307ae4" providerId="ADAL" clId="{893F6D95-7AF0-48F0-8F5E-2E169FB4C137}" dt="2026-07-14T17:03:04.865" v="5887" actId="1035"/>
          <ac:spMkLst>
            <pc:docMk/>
            <pc:sldMk cId="3651216626" sldId="256"/>
            <ac:spMk id="211" creationId="{8DDCAE1B-638D-AE12-E261-4B08E711E4FC}"/>
          </ac:spMkLst>
        </pc:spChg>
        <pc:grpChg chg="mod">
          <ac:chgData name="Sluka, James Patrick" userId="96f62f3f-ca80-4973-b9cc-a6a866307ae4" providerId="ADAL" clId="{893F6D95-7AF0-48F0-8F5E-2E169FB4C137}" dt="2026-07-14T17:08:05.165" v="5930" actId="208"/>
          <ac:grpSpMkLst>
            <pc:docMk/>
            <pc:sldMk cId="3651216626" sldId="256"/>
            <ac:grpSpMk id="24" creationId="{34EBF4E0-C331-864D-01BA-CD06BBB7E478}"/>
          </ac:grpSpMkLst>
        </pc:grpChg>
        <pc:grpChg chg="add del mod">
          <ac:chgData name="Sluka, James Patrick" userId="96f62f3f-ca80-4973-b9cc-a6a866307ae4" providerId="ADAL" clId="{893F6D95-7AF0-48F0-8F5E-2E169FB4C137}" dt="2026-07-13T17:26:04.900" v="1757" actId="478"/>
          <ac:grpSpMkLst>
            <pc:docMk/>
            <pc:sldMk cId="3651216626" sldId="256"/>
            <ac:grpSpMk id="55" creationId="{410F7A42-600B-5F0C-CECB-6E6245BDA0E1}"/>
          </ac:grpSpMkLst>
        </pc:grpChg>
        <pc:grpChg chg="del">
          <ac:chgData name="Sluka, James Patrick" userId="96f62f3f-ca80-4973-b9cc-a6a866307ae4" providerId="ADAL" clId="{893F6D95-7AF0-48F0-8F5E-2E169FB4C137}" dt="2026-07-13T15:40:51.575" v="455" actId="478"/>
          <ac:grpSpMkLst>
            <pc:docMk/>
            <pc:sldMk cId="3651216626" sldId="256"/>
            <ac:grpSpMk id="55" creationId="{FD6353E1-2B90-4D92-06AD-6DCF6FE92DBB}"/>
          </ac:grpSpMkLst>
        </pc:grpChg>
        <pc:grpChg chg="add mod">
          <ac:chgData name="Sluka, James Patrick" userId="96f62f3f-ca80-4973-b9cc-a6a866307ae4" providerId="ADAL" clId="{893F6D95-7AF0-48F0-8F5E-2E169FB4C137}" dt="2026-07-14T17:11:42.802" v="5959" actId="1038"/>
          <ac:grpSpMkLst>
            <pc:docMk/>
            <pc:sldMk cId="3651216626" sldId="256"/>
            <ac:grpSpMk id="56" creationId="{E462C654-BF11-550D-19D6-0F1059ED0934}"/>
          </ac:grpSpMkLst>
        </pc:grpChg>
        <pc:grpChg chg="add mod">
          <ac:chgData name="Sluka, James Patrick" userId="96f62f3f-ca80-4973-b9cc-a6a866307ae4" providerId="ADAL" clId="{893F6D95-7AF0-48F0-8F5E-2E169FB4C137}" dt="2026-07-14T17:11:42.802" v="5959" actId="1038"/>
          <ac:grpSpMkLst>
            <pc:docMk/>
            <pc:sldMk cId="3651216626" sldId="256"/>
            <ac:grpSpMk id="57" creationId="{86FB587C-B9CC-5502-D9B9-D8C24533E3D4}"/>
          </ac:grpSpMkLst>
        </pc:grpChg>
        <pc:grpChg chg="add mod">
          <ac:chgData name="Sluka, James Patrick" userId="96f62f3f-ca80-4973-b9cc-a6a866307ae4" providerId="ADAL" clId="{893F6D95-7AF0-48F0-8F5E-2E169FB4C137}" dt="2026-07-14T17:11:42.802" v="5959" actId="1038"/>
          <ac:grpSpMkLst>
            <pc:docMk/>
            <pc:sldMk cId="3651216626" sldId="256"/>
            <ac:grpSpMk id="58" creationId="{92368A33-90E0-E8B2-B3CD-1BE541EF1297}"/>
          </ac:grpSpMkLst>
        </pc:grpChg>
        <pc:grpChg chg="add mod">
          <ac:chgData name="Sluka, James Patrick" userId="96f62f3f-ca80-4973-b9cc-a6a866307ae4" providerId="ADAL" clId="{893F6D95-7AF0-48F0-8F5E-2E169FB4C137}" dt="2026-07-14T17:11:42.802" v="5959" actId="1038"/>
          <ac:grpSpMkLst>
            <pc:docMk/>
            <pc:sldMk cId="3651216626" sldId="256"/>
            <ac:grpSpMk id="60" creationId="{C739E3D6-0422-8810-11E7-B72CD3FD9DA4}"/>
          </ac:grpSpMkLst>
        </pc:grpChg>
        <pc:grpChg chg="add mod">
          <ac:chgData name="Sluka, James Patrick" userId="96f62f3f-ca80-4973-b9cc-a6a866307ae4" providerId="ADAL" clId="{893F6D95-7AF0-48F0-8F5E-2E169FB4C137}" dt="2026-07-14T17:47:22.323" v="6135" actId="1038"/>
          <ac:grpSpMkLst>
            <pc:docMk/>
            <pc:sldMk cId="3651216626" sldId="256"/>
            <ac:grpSpMk id="62" creationId="{D65FF51B-C4E8-E015-08C8-FE4BF1141F12}"/>
          </ac:grpSpMkLst>
        </pc:grpChg>
        <pc:grpChg chg="add mod">
          <ac:chgData name="Sluka, James Patrick" userId="96f62f3f-ca80-4973-b9cc-a6a866307ae4" providerId="ADAL" clId="{893F6D95-7AF0-48F0-8F5E-2E169FB4C137}" dt="2026-07-14T17:00:42.167" v="5869" actId="552"/>
          <ac:grpSpMkLst>
            <pc:docMk/>
            <pc:sldMk cId="3651216626" sldId="256"/>
            <ac:grpSpMk id="80" creationId="{E0B8B1B9-E874-3275-8A70-C8B166312738}"/>
          </ac:grpSpMkLst>
        </pc:grpChg>
        <pc:grpChg chg="add del mod">
          <ac:chgData name="Sluka, James Patrick" userId="96f62f3f-ca80-4973-b9cc-a6a866307ae4" providerId="ADAL" clId="{893F6D95-7AF0-48F0-8F5E-2E169FB4C137}" dt="2026-07-13T16:30:53.174" v="1182" actId="165"/>
          <ac:grpSpMkLst>
            <pc:docMk/>
            <pc:sldMk cId="3651216626" sldId="256"/>
            <ac:grpSpMk id="81" creationId="{95F7CC60-90F6-4751-DCC0-10278DE9AB94}"/>
          </ac:grpSpMkLst>
        </pc:grpChg>
        <pc:grpChg chg="mod">
          <ac:chgData name="Sluka, James Patrick" userId="96f62f3f-ca80-4973-b9cc-a6a866307ae4" providerId="ADAL" clId="{893F6D95-7AF0-48F0-8F5E-2E169FB4C137}" dt="2026-07-14T17:47:26.182" v="6137" actId="1037"/>
          <ac:grpSpMkLst>
            <pc:docMk/>
            <pc:sldMk cId="3651216626" sldId="256"/>
            <ac:grpSpMk id="88" creationId="{0C76C892-F545-A5A4-39F1-1DE89D77E69F}"/>
          </ac:grpSpMkLst>
        </pc:grpChg>
        <pc:grpChg chg="mod">
          <ac:chgData name="Sluka, James Patrick" userId="96f62f3f-ca80-4973-b9cc-a6a866307ae4" providerId="ADAL" clId="{893F6D95-7AF0-48F0-8F5E-2E169FB4C137}" dt="2026-07-14T17:06:14.265" v="5909" actId="1037"/>
          <ac:grpSpMkLst>
            <pc:docMk/>
            <pc:sldMk cId="3651216626" sldId="256"/>
            <ac:grpSpMk id="99" creationId="{97E1A50C-4304-360B-1F51-DFCE5875D233}"/>
          </ac:grpSpMkLst>
        </pc:grpChg>
        <pc:grpChg chg="add del mod">
          <ac:chgData name="Sluka, James Patrick" userId="96f62f3f-ca80-4973-b9cc-a6a866307ae4" providerId="ADAL" clId="{893F6D95-7AF0-48F0-8F5E-2E169FB4C137}" dt="2026-07-13T15:55:16.271" v="633" actId="478"/>
          <ac:grpSpMkLst>
            <pc:docMk/>
            <pc:sldMk cId="3651216626" sldId="256"/>
            <ac:grpSpMk id="111" creationId="{8944F9B4-C9B8-AC09-369B-B904D20A1C02}"/>
          </ac:grpSpMkLst>
        </pc:grpChg>
        <pc:grpChg chg="del">
          <ac:chgData name="Sluka, James Patrick" userId="96f62f3f-ca80-4973-b9cc-a6a866307ae4" providerId="ADAL" clId="{893F6D95-7AF0-48F0-8F5E-2E169FB4C137}" dt="2026-07-13T15:53:17.421" v="604" actId="478"/>
          <ac:grpSpMkLst>
            <pc:docMk/>
            <pc:sldMk cId="3651216626" sldId="256"/>
            <ac:grpSpMk id="112" creationId="{2C97BBB0-5148-2164-E233-A3ABB362ABE8}"/>
          </ac:grpSpMkLst>
        </pc:grpChg>
        <pc:grpChg chg="del">
          <ac:chgData name="Sluka, James Patrick" userId="96f62f3f-ca80-4973-b9cc-a6a866307ae4" providerId="ADAL" clId="{893F6D95-7AF0-48F0-8F5E-2E169FB4C137}" dt="2026-07-13T15:55:13.974" v="632" actId="478"/>
          <ac:grpSpMkLst>
            <pc:docMk/>
            <pc:sldMk cId="3651216626" sldId="256"/>
            <ac:grpSpMk id="113" creationId="{38EFE92F-525E-87AD-6901-9582E7AF4962}"/>
          </ac:grpSpMkLst>
        </pc:grpChg>
        <pc:grpChg chg="mod topLvl">
          <ac:chgData name="Sluka, James Patrick" userId="96f62f3f-ca80-4973-b9cc-a6a866307ae4" providerId="ADAL" clId="{893F6D95-7AF0-48F0-8F5E-2E169FB4C137}" dt="2026-07-13T18:59:57.641" v="2217" actId="164"/>
          <ac:grpSpMkLst>
            <pc:docMk/>
            <pc:sldMk cId="3651216626" sldId="256"/>
            <ac:grpSpMk id="114" creationId="{2B01CE72-9828-815F-683C-4BA6A85CC429}"/>
          </ac:grpSpMkLst>
        </pc:grpChg>
        <pc:grpChg chg="del">
          <ac:chgData name="Sluka, James Patrick" userId="96f62f3f-ca80-4973-b9cc-a6a866307ae4" providerId="ADAL" clId="{893F6D95-7AF0-48F0-8F5E-2E169FB4C137}" dt="2026-07-13T15:53:15.462" v="603" actId="478"/>
          <ac:grpSpMkLst>
            <pc:docMk/>
            <pc:sldMk cId="3651216626" sldId="256"/>
            <ac:grpSpMk id="164" creationId="{4D81733E-5190-D36B-C0B4-32C7FA9413F7}"/>
          </ac:grpSpMkLst>
        </pc:grpChg>
        <pc:grpChg chg="del">
          <ac:chgData name="Sluka, James Patrick" userId="96f62f3f-ca80-4973-b9cc-a6a866307ae4" providerId="ADAL" clId="{893F6D95-7AF0-48F0-8F5E-2E169FB4C137}" dt="2026-07-13T15:53:55.452" v="619" actId="478"/>
          <ac:grpSpMkLst>
            <pc:docMk/>
            <pc:sldMk cId="3651216626" sldId="256"/>
            <ac:grpSpMk id="167" creationId="{7BAA3C01-1EB1-5D88-7940-3ED80361E895}"/>
          </ac:grpSpMkLst>
        </pc:grpChg>
        <pc:grpChg chg="del">
          <ac:chgData name="Sluka, James Patrick" userId="96f62f3f-ca80-4973-b9cc-a6a866307ae4" providerId="ADAL" clId="{893F6D95-7AF0-48F0-8F5E-2E169FB4C137}" dt="2026-07-13T15:53:50.917" v="617" actId="478"/>
          <ac:grpSpMkLst>
            <pc:docMk/>
            <pc:sldMk cId="3651216626" sldId="256"/>
            <ac:grpSpMk id="168" creationId="{7D0F4C42-4051-BF3E-AC88-E29101FEF71B}"/>
          </ac:grpSpMkLst>
        </pc:grpChg>
        <pc:graphicFrameChg chg="add mod">
          <ac:chgData name="Sluka, James Patrick" userId="96f62f3f-ca80-4973-b9cc-a6a866307ae4" providerId="ADAL" clId="{893F6D95-7AF0-48F0-8F5E-2E169FB4C137}" dt="2026-07-13T17:11:04.697" v="1324"/>
          <ac:graphicFrameMkLst>
            <pc:docMk/>
            <pc:sldMk cId="3651216626" sldId="256"/>
            <ac:graphicFrameMk id="3" creationId="{CD842CE0-622E-431E-8D0F-A2ABDF71393E}"/>
          </ac:graphicFrameMkLst>
        </pc:graphicFrameChg>
        <pc:graphicFrameChg chg="add mod">
          <ac:chgData name="Sluka, James Patrick" userId="96f62f3f-ca80-4973-b9cc-a6a866307ae4" providerId="ADAL" clId="{893F6D95-7AF0-48F0-8F5E-2E169FB4C137}" dt="2026-07-13T17:15:17.030" v="1337"/>
          <ac:graphicFrameMkLst>
            <pc:docMk/>
            <pc:sldMk cId="3651216626" sldId="256"/>
            <ac:graphicFrameMk id="9" creationId="{ACEA334D-2C9F-0926-33B3-97446A329554}"/>
          </ac:graphicFrameMkLst>
        </pc:graphicFrameChg>
        <pc:graphicFrameChg chg="add del mod">
          <ac:chgData name="Sluka, James Patrick" userId="96f62f3f-ca80-4973-b9cc-a6a866307ae4" providerId="ADAL" clId="{893F6D95-7AF0-48F0-8F5E-2E169FB4C137}" dt="2026-07-13T22:13:28.498" v="3682" actId="478"/>
          <ac:graphicFrameMkLst>
            <pc:docMk/>
            <pc:sldMk cId="3651216626" sldId="256"/>
            <ac:graphicFrameMk id="12" creationId="{2AE09DE5-C2DD-6D87-79AE-E5FF7905F2F0}"/>
          </ac:graphicFrameMkLst>
        </pc:graphicFrameChg>
        <pc:graphicFrameChg chg="add mod">
          <ac:chgData name="Sluka, James Patrick" userId="96f62f3f-ca80-4973-b9cc-a6a866307ae4" providerId="ADAL" clId="{893F6D95-7AF0-48F0-8F5E-2E169FB4C137}" dt="2026-07-14T16:43:03.354" v="5447"/>
          <ac:graphicFrameMkLst>
            <pc:docMk/>
            <pc:sldMk cId="3651216626" sldId="256"/>
            <ac:graphicFrameMk id="12" creationId="{9AF3920A-7D2C-40EF-9557-4382BD10A844}"/>
          </ac:graphicFrameMkLst>
        </pc:graphicFrameChg>
        <pc:graphicFrameChg chg="mod modGraphic">
          <ac:chgData name="Sluka, James Patrick" userId="96f62f3f-ca80-4973-b9cc-a6a866307ae4" providerId="ADAL" clId="{893F6D95-7AF0-48F0-8F5E-2E169FB4C137}" dt="2026-07-14T17:46:24.147" v="6132" actId="20577"/>
          <ac:graphicFrameMkLst>
            <pc:docMk/>
            <pc:sldMk cId="3651216626" sldId="256"/>
            <ac:graphicFrameMk id="20" creationId="{4DB7B3E6-4BDD-E32A-8D0A-93A5BE8F2B77}"/>
          </ac:graphicFrameMkLst>
        </pc:graphicFrameChg>
        <pc:graphicFrameChg chg="del mod modGraphic">
          <ac:chgData name="Sluka, James Patrick" userId="96f62f3f-ca80-4973-b9cc-a6a866307ae4" providerId="ADAL" clId="{893F6D95-7AF0-48F0-8F5E-2E169FB4C137}" dt="2026-07-13T15:47:24.071" v="540" actId="478"/>
          <ac:graphicFrameMkLst>
            <pc:docMk/>
            <pc:sldMk cId="3651216626" sldId="256"/>
            <ac:graphicFrameMk id="23" creationId="{CD2158EB-0366-C9CC-DC61-65ECCF6B633E}"/>
          </ac:graphicFrameMkLst>
        </pc:graphicFrameChg>
        <pc:graphicFrameChg chg="add del mod modGraphic">
          <ac:chgData name="Sluka, James Patrick" userId="96f62f3f-ca80-4973-b9cc-a6a866307ae4" providerId="ADAL" clId="{893F6D95-7AF0-48F0-8F5E-2E169FB4C137}" dt="2026-07-13T15:43:43.630" v="484" actId="478"/>
          <ac:graphicFrameMkLst>
            <pc:docMk/>
            <pc:sldMk cId="3651216626" sldId="256"/>
            <ac:graphicFrameMk id="76" creationId="{E05C505A-F5E6-20E6-DD4C-DE953A6FA6B8}"/>
          </ac:graphicFrameMkLst>
        </pc:graphicFrameChg>
        <pc:graphicFrameChg chg="add del mod modGraphic">
          <ac:chgData name="Sluka, James Patrick" userId="96f62f3f-ca80-4973-b9cc-a6a866307ae4" providerId="ADAL" clId="{893F6D95-7AF0-48F0-8F5E-2E169FB4C137}" dt="2026-07-13T15:45:08.233" v="508" actId="478"/>
          <ac:graphicFrameMkLst>
            <pc:docMk/>
            <pc:sldMk cId="3651216626" sldId="256"/>
            <ac:graphicFrameMk id="77" creationId="{E3A14F43-5B53-8726-F20E-5413C7E6FE2E}"/>
          </ac:graphicFrameMkLst>
        </pc:graphicFrameChg>
        <pc:graphicFrameChg chg="add del mod modGraphic">
          <ac:chgData name="Sluka, James Patrick" userId="96f62f3f-ca80-4973-b9cc-a6a866307ae4" providerId="ADAL" clId="{893F6D95-7AF0-48F0-8F5E-2E169FB4C137}" dt="2026-07-14T15:34:59.458" v="4964" actId="478"/>
          <ac:graphicFrameMkLst>
            <pc:docMk/>
            <pc:sldMk cId="3651216626" sldId="256"/>
            <ac:graphicFrameMk id="209" creationId="{DF27A11C-B04B-64D1-C479-67AA0E7CAF3F}"/>
          </ac:graphicFrameMkLst>
        </pc:graphicFrameChg>
        <pc:graphicFrameChg chg="add mod">
          <ac:chgData name="Sluka, James Patrick" userId="96f62f3f-ca80-4973-b9cc-a6a866307ae4" providerId="ADAL" clId="{893F6D95-7AF0-48F0-8F5E-2E169FB4C137}" dt="2026-07-13T16:33:43.607" v="1304"/>
          <ac:graphicFrameMkLst>
            <pc:docMk/>
            <pc:sldMk cId="3651216626" sldId="256"/>
            <ac:graphicFrameMk id="212" creationId="{9BCB9D66-DA11-D29A-2999-0E965ED7471E}"/>
          </ac:graphicFrameMkLst>
        </pc:graphicFrameChg>
        <pc:graphicFrameChg chg="add del mod">
          <ac:chgData name="Sluka, James Patrick" userId="96f62f3f-ca80-4973-b9cc-a6a866307ae4" providerId="ADAL" clId="{893F6D95-7AF0-48F0-8F5E-2E169FB4C137}" dt="2026-07-13T16:34:19.004" v="1310" actId="478"/>
          <ac:graphicFrameMkLst>
            <pc:docMk/>
            <pc:sldMk cId="3651216626" sldId="256"/>
            <ac:graphicFrameMk id="213" creationId="{9BCB9D66-DA11-D29A-2999-0E965ED7471E}"/>
          </ac:graphicFrameMkLst>
        </pc:graphicFrameChg>
        <pc:graphicFrameChg chg="del mod">
          <ac:chgData name="Sluka, James Patrick" userId="96f62f3f-ca80-4973-b9cc-a6a866307ae4" providerId="ADAL" clId="{893F6D95-7AF0-48F0-8F5E-2E169FB4C137}" dt="2026-07-13T16:36:24.912" v="1314" actId="478"/>
          <ac:graphicFrameMkLst>
            <pc:docMk/>
            <pc:sldMk cId="3651216626" sldId="256"/>
            <ac:graphicFrameMk id="214" creationId="{FA85131C-11B0-40F7-18B3-B62847D3565F}"/>
          </ac:graphicFrameMkLst>
        </pc:graphicFrameChg>
        <pc:graphicFrameChg chg="del mod">
          <ac:chgData name="Sluka, James Patrick" userId="96f62f3f-ca80-4973-b9cc-a6a866307ae4" providerId="ADAL" clId="{893F6D95-7AF0-48F0-8F5E-2E169FB4C137}" dt="2026-07-13T16:37:39.998" v="1320" actId="478"/>
          <ac:graphicFrameMkLst>
            <pc:docMk/>
            <pc:sldMk cId="3651216626" sldId="256"/>
            <ac:graphicFrameMk id="215" creationId="{0F098D49-E809-89ED-D507-7B7379068495}"/>
          </ac:graphicFrameMkLst>
        </pc:graphicFrameChg>
        <pc:picChg chg="mod">
          <ac:chgData name="Sluka, James Patrick" userId="96f62f3f-ca80-4973-b9cc-a6a866307ae4" providerId="ADAL" clId="{893F6D95-7AF0-48F0-8F5E-2E169FB4C137}" dt="2026-07-13T19:12:52.681" v="2392" actId="1035"/>
          <ac:picMkLst>
            <pc:docMk/>
            <pc:sldMk cId="3651216626" sldId="256"/>
            <ac:picMk id="6" creationId="{A1FA6FCF-6E95-6B12-ED7F-0F886DFB0ED7}"/>
          </ac:picMkLst>
        </pc:picChg>
        <pc:picChg chg="mod">
          <ac:chgData name="Sluka, James Patrick" userId="96f62f3f-ca80-4973-b9cc-a6a866307ae4" providerId="ADAL" clId="{893F6D95-7AF0-48F0-8F5E-2E169FB4C137}" dt="2026-07-13T19:12:55.831" v="2396" actId="1036"/>
          <ac:picMkLst>
            <pc:docMk/>
            <pc:sldMk cId="3651216626" sldId="256"/>
            <ac:picMk id="7" creationId="{6CE37DD3-A315-E175-28D4-33ED7AD243F1}"/>
          </ac:picMkLst>
        </pc:picChg>
        <pc:picChg chg="del mod">
          <ac:chgData name="Sluka, James Patrick" userId="96f62f3f-ca80-4973-b9cc-a6a866307ae4" providerId="ADAL" clId="{893F6D95-7AF0-48F0-8F5E-2E169FB4C137}" dt="2026-07-13T17:15:35.493" v="1340" actId="478"/>
          <ac:picMkLst>
            <pc:docMk/>
            <pc:sldMk cId="3651216626" sldId="256"/>
            <ac:picMk id="8" creationId="{F2D5A9EF-A382-50CF-1884-4F95B9E9A80D}"/>
          </ac:picMkLst>
        </pc:picChg>
        <pc:picChg chg="mod">
          <ac:chgData name="Sluka, James Patrick" userId="96f62f3f-ca80-4973-b9cc-a6a866307ae4" providerId="ADAL" clId="{893F6D95-7AF0-48F0-8F5E-2E169FB4C137}" dt="2026-07-14T17:03:04.865" v="5887" actId="1035"/>
          <ac:picMkLst>
            <pc:docMk/>
            <pc:sldMk cId="3651216626" sldId="256"/>
            <ac:picMk id="9" creationId="{95790F05-D9CA-021E-B8C8-CDC9AEF47EEF}"/>
          </ac:picMkLst>
        </pc:picChg>
        <pc:picChg chg="del mod topLvl">
          <ac:chgData name="Sluka, James Patrick" userId="96f62f3f-ca80-4973-b9cc-a6a866307ae4" providerId="ADAL" clId="{893F6D95-7AF0-48F0-8F5E-2E169FB4C137}" dt="2026-07-13T17:26:04.900" v="1757" actId="478"/>
          <ac:picMkLst>
            <pc:docMk/>
            <pc:sldMk cId="3651216626" sldId="256"/>
            <ac:picMk id="10" creationId="{00A024D7-91BB-7F8C-F7E6-0684D29298C6}"/>
          </ac:picMkLst>
        </pc:picChg>
        <pc:picChg chg="add del mod ord">
          <ac:chgData name="Sluka, James Patrick" userId="96f62f3f-ca80-4973-b9cc-a6a866307ae4" providerId="ADAL" clId="{893F6D95-7AF0-48F0-8F5E-2E169FB4C137}" dt="2026-07-14T17:55:32.256" v="6152" actId="478"/>
          <ac:picMkLst>
            <pc:docMk/>
            <pc:sldMk cId="3651216626" sldId="256"/>
            <ac:picMk id="12" creationId="{4DB95344-F1DC-DDEB-5FB5-E38934DE75FA}"/>
          </ac:picMkLst>
        </pc:picChg>
        <pc:picChg chg="del mod">
          <ac:chgData name="Sluka, James Patrick" userId="96f62f3f-ca80-4973-b9cc-a6a866307ae4" providerId="ADAL" clId="{893F6D95-7AF0-48F0-8F5E-2E169FB4C137}" dt="2026-07-14T16:52:40.695" v="5755" actId="478"/>
          <ac:picMkLst>
            <pc:docMk/>
            <pc:sldMk cId="3651216626" sldId="256"/>
            <ac:picMk id="15" creationId="{14557214-DEB1-9833-D979-E7B564593FB1}"/>
          </ac:picMkLst>
        </pc:picChg>
        <pc:picChg chg="del mod">
          <ac:chgData name="Sluka, James Patrick" userId="96f62f3f-ca80-4973-b9cc-a6a866307ae4" providerId="ADAL" clId="{893F6D95-7AF0-48F0-8F5E-2E169FB4C137}" dt="2026-07-14T16:54:10.060" v="5762" actId="478"/>
          <ac:picMkLst>
            <pc:docMk/>
            <pc:sldMk cId="3651216626" sldId="256"/>
            <ac:picMk id="18" creationId="{08E7A88E-C9F4-999D-03E9-65A0E4500FAA}"/>
          </ac:picMkLst>
        </pc:picChg>
        <pc:picChg chg="mod">
          <ac:chgData name="Sluka, James Patrick" userId="96f62f3f-ca80-4973-b9cc-a6a866307ae4" providerId="ADAL" clId="{893F6D95-7AF0-48F0-8F5E-2E169FB4C137}" dt="2026-07-14T17:03:04.865" v="5887" actId="1035"/>
          <ac:picMkLst>
            <pc:docMk/>
            <pc:sldMk cId="3651216626" sldId="256"/>
            <ac:picMk id="22" creationId="{383B9355-6DF5-36AA-80F0-ECFBAB85DEF9}"/>
          </ac:picMkLst>
        </pc:picChg>
        <pc:picChg chg="add mod ord">
          <ac:chgData name="Sluka, James Patrick" userId="96f62f3f-ca80-4973-b9cc-a6a866307ae4" providerId="ADAL" clId="{893F6D95-7AF0-48F0-8F5E-2E169FB4C137}" dt="2026-07-14T17:55:42.204" v="6154" actId="167"/>
          <ac:picMkLst>
            <pc:docMk/>
            <pc:sldMk cId="3651216626" sldId="256"/>
            <ac:picMk id="55" creationId="{3E831CA1-8943-4164-F19D-6D8F89D02353}"/>
          </ac:picMkLst>
        </pc:picChg>
        <pc:picChg chg="mod">
          <ac:chgData name="Sluka, James Patrick" userId="96f62f3f-ca80-4973-b9cc-a6a866307ae4" providerId="ADAL" clId="{893F6D95-7AF0-48F0-8F5E-2E169FB4C137}" dt="2026-07-13T17:30:12.885" v="1879" actId="552"/>
          <ac:picMkLst>
            <pc:docMk/>
            <pc:sldMk cId="3651216626" sldId="256"/>
            <ac:picMk id="59" creationId="{F986B700-D9B6-757F-D9B7-833B00D85454}"/>
          </ac:picMkLst>
        </pc:picChg>
        <pc:picChg chg="del mod">
          <ac:chgData name="Sluka, James Patrick" userId="96f62f3f-ca80-4973-b9cc-a6a866307ae4" providerId="ADAL" clId="{893F6D95-7AF0-48F0-8F5E-2E169FB4C137}" dt="2026-07-14T16:02:18.053" v="4967" actId="478"/>
          <ac:picMkLst>
            <pc:docMk/>
            <pc:sldMk cId="3651216626" sldId="256"/>
            <ac:picMk id="61" creationId="{0155AFA5-7E8F-AC93-6AD1-C6D0E015882A}"/>
          </ac:picMkLst>
        </pc:picChg>
        <pc:picChg chg="add mod">
          <ac:chgData name="Sluka, James Patrick" userId="96f62f3f-ca80-4973-b9cc-a6a866307ae4" providerId="ADAL" clId="{893F6D95-7AF0-48F0-8F5E-2E169FB4C137}" dt="2026-07-14T17:03:04.865" v="5887" actId="1035"/>
          <ac:picMkLst>
            <pc:docMk/>
            <pc:sldMk cId="3651216626" sldId="256"/>
            <ac:picMk id="85" creationId="{3CD15DE4-026E-3834-809C-2D8087B19D74}"/>
          </ac:picMkLst>
        </pc:picChg>
        <pc:picChg chg="del">
          <ac:chgData name="Sluka, James Patrick" userId="96f62f3f-ca80-4973-b9cc-a6a866307ae4" providerId="ADAL" clId="{893F6D95-7AF0-48F0-8F5E-2E169FB4C137}" dt="2026-07-13T15:53:15.462" v="603" actId="478"/>
          <ac:picMkLst>
            <pc:docMk/>
            <pc:sldMk cId="3651216626" sldId="256"/>
            <ac:picMk id="166" creationId="{C12953F3-F2B3-FFF7-7734-26F4BD582899}"/>
          </ac:picMkLst>
        </pc:picChg>
        <pc:picChg chg="add del mod">
          <ac:chgData name="Sluka, James Patrick" userId="96f62f3f-ca80-4973-b9cc-a6a866307ae4" providerId="ADAL" clId="{893F6D95-7AF0-48F0-8F5E-2E169FB4C137}" dt="2026-07-13T17:20:46.994" v="1584" actId="21"/>
          <ac:picMkLst>
            <pc:docMk/>
            <pc:sldMk cId="3651216626" sldId="256"/>
            <ac:picMk id="186" creationId="{DB82A025-569B-A8EE-B5E0-A4C6015F5878}"/>
          </ac:picMkLst>
        </pc:picChg>
        <pc:picChg chg="add del mod">
          <ac:chgData name="Sluka, James Patrick" userId="96f62f3f-ca80-4973-b9cc-a6a866307ae4" providerId="ADAL" clId="{893F6D95-7AF0-48F0-8F5E-2E169FB4C137}" dt="2026-07-13T17:20:46.994" v="1584" actId="21"/>
          <ac:picMkLst>
            <pc:docMk/>
            <pc:sldMk cId="3651216626" sldId="256"/>
            <ac:picMk id="190" creationId="{A5FB32FA-1040-8EBC-E0EC-EC543297B112}"/>
          </ac:picMkLst>
        </pc:picChg>
        <pc:picChg chg="add mod">
          <ac:chgData name="Sluka, James Patrick" userId="96f62f3f-ca80-4973-b9cc-a6a866307ae4" providerId="ADAL" clId="{893F6D95-7AF0-48F0-8F5E-2E169FB4C137}" dt="2026-07-13T16:07:55.568" v="710" actId="14100"/>
          <ac:picMkLst>
            <pc:docMk/>
            <pc:sldMk cId="3651216626" sldId="256"/>
            <ac:picMk id="194" creationId="{447967DC-4198-DF87-87DB-15CB90CEE277}"/>
          </ac:picMkLst>
        </pc:picChg>
        <pc:picChg chg="add del mod">
          <ac:chgData name="Sluka, James Patrick" userId="96f62f3f-ca80-4973-b9cc-a6a866307ae4" providerId="ADAL" clId="{893F6D95-7AF0-48F0-8F5E-2E169FB4C137}" dt="2026-07-13T17:20:46.994" v="1584" actId="21"/>
          <ac:picMkLst>
            <pc:docMk/>
            <pc:sldMk cId="3651216626" sldId="256"/>
            <ac:picMk id="198" creationId="{B3F9A85A-A747-8BC2-6670-9B818A6E5B65}"/>
          </ac:picMkLst>
        </pc:picChg>
        <pc:picChg chg="add mod">
          <ac:chgData name="Sluka, James Patrick" userId="96f62f3f-ca80-4973-b9cc-a6a866307ae4" providerId="ADAL" clId="{893F6D95-7AF0-48F0-8F5E-2E169FB4C137}" dt="2026-07-13T16:08:34.299" v="720" actId="1076"/>
          <ac:picMkLst>
            <pc:docMk/>
            <pc:sldMk cId="3651216626" sldId="256"/>
            <ac:picMk id="202" creationId="{AE06554C-7619-A8DD-93AD-DA7D74123E06}"/>
          </ac:picMkLst>
        </pc:picChg>
        <pc:picChg chg="add del mod">
          <ac:chgData name="Sluka, James Patrick" userId="96f62f3f-ca80-4973-b9cc-a6a866307ae4" providerId="ADAL" clId="{893F6D95-7AF0-48F0-8F5E-2E169FB4C137}" dt="2026-07-13T17:20:46.994" v="1584" actId="21"/>
          <ac:picMkLst>
            <pc:docMk/>
            <pc:sldMk cId="3651216626" sldId="256"/>
            <ac:picMk id="206" creationId="{0D8DA8FB-C199-32FA-00C6-E8D6AE10BBF0}"/>
          </ac:picMkLst>
        </pc:picChg>
        <pc:picChg chg="mod">
          <ac:chgData name="Sluka, James Patrick" userId="96f62f3f-ca80-4973-b9cc-a6a866307ae4" providerId="ADAL" clId="{893F6D95-7AF0-48F0-8F5E-2E169FB4C137}" dt="2026-07-13T19:11:34.597" v="2368" actId="1076"/>
          <ac:picMkLst>
            <pc:docMk/>
            <pc:sldMk cId="3651216626" sldId="256"/>
            <ac:picMk id="216" creationId="{387ADCAE-002A-29DF-D4E4-DBF1CA607E9E}"/>
          </ac:picMkLst>
        </pc:picChg>
        <pc:cxnChg chg="del">
          <ac:chgData name="Sluka, James Patrick" userId="96f62f3f-ca80-4973-b9cc-a6a866307ae4" providerId="ADAL" clId="{893F6D95-7AF0-48F0-8F5E-2E169FB4C137}" dt="2026-07-13T15:38:42.652" v="436" actId="478"/>
          <ac:cxnSpMkLst>
            <pc:docMk/>
            <pc:sldMk cId="3651216626" sldId="256"/>
            <ac:cxnSpMk id="6" creationId="{2F382232-F137-AD54-3E0A-A7A2BB2313A5}"/>
          </ac:cxnSpMkLst>
        </pc:cxnChg>
        <pc:cxnChg chg="del">
          <ac:chgData name="Sluka, James Patrick" userId="96f62f3f-ca80-4973-b9cc-a6a866307ae4" providerId="ADAL" clId="{893F6D95-7AF0-48F0-8F5E-2E169FB4C137}" dt="2026-07-13T15:38:45.079" v="437" actId="478"/>
          <ac:cxnSpMkLst>
            <pc:docMk/>
            <pc:sldMk cId="3651216626" sldId="256"/>
            <ac:cxnSpMk id="7" creationId="{DFD28637-CAE0-7C6A-3EE6-DB47060273BB}"/>
          </ac:cxnSpMkLst>
        </pc:cxnChg>
        <pc:cxnChg chg="del">
          <ac:chgData name="Sluka, James Patrick" userId="96f62f3f-ca80-4973-b9cc-a6a866307ae4" providerId="ADAL" clId="{893F6D95-7AF0-48F0-8F5E-2E169FB4C137}" dt="2026-07-13T15:39:24.684" v="444" actId="478"/>
          <ac:cxnSpMkLst>
            <pc:docMk/>
            <pc:sldMk cId="3651216626" sldId="256"/>
            <ac:cxnSpMk id="8" creationId="{DE4CB053-B2D3-082A-DE91-53E3BEA9AAC8}"/>
          </ac:cxnSpMkLst>
        </pc:cxnChg>
        <pc:cxnChg chg="del">
          <ac:chgData name="Sluka, James Patrick" userId="96f62f3f-ca80-4973-b9cc-a6a866307ae4" providerId="ADAL" clId="{893F6D95-7AF0-48F0-8F5E-2E169FB4C137}" dt="2026-07-13T16:11:48.537" v="748" actId="478"/>
          <ac:cxnSpMkLst>
            <pc:docMk/>
            <pc:sldMk cId="3651216626" sldId="256"/>
            <ac:cxnSpMk id="9" creationId="{7ADD7F2C-C322-6E05-CB40-BB40DDB88490}"/>
          </ac:cxnSpMkLst>
        </pc:cxnChg>
        <pc:cxnChg chg="mod">
          <ac:chgData name="Sluka, James Patrick" userId="96f62f3f-ca80-4973-b9cc-a6a866307ae4" providerId="ADAL" clId="{893F6D95-7AF0-48F0-8F5E-2E169FB4C137}" dt="2026-07-13T15:54:57.805" v="625" actId="478"/>
          <ac:cxnSpMkLst>
            <pc:docMk/>
            <pc:sldMk cId="3651216626" sldId="256"/>
            <ac:cxnSpMk id="140" creationId="{CDC86BCC-9EA4-3B7E-A6B7-B2B6B435063A}"/>
          </ac:cxnSpMkLst>
        </pc:cxnChg>
        <pc:cxnChg chg="mod">
          <ac:chgData name="Sluka, James Patrick" userId="96f62f3f-ca80-4973-b9cc-a6a866307ae4" providerId="ADAL" clId="{893F6D95-7AF0-48F0-8F5E-2E169FB4C137}" dt="2026-07-13T15:54:57.805" v="625" actId="478"/>
          <ac:cxnSpMkLst>
            <pc:docMk/>
            <pc:sldMk cId="3651216626" sldId="256"/>
            <ac:cxnSpMk id="148" creationId="{CD876611-C478-DD7A-5379-028D73819017}"/>
          </ac:cxnSpMkLst>
        </pc:cxnChg>
        <pc:cxnChg chg="del">
          <ac:chgData name="Sluka, James Patrick" userId="96f62f3f-ca80-4973-b9cc-a6a866307ae4" providerId="ADAL" clId="{893F6D95-7AF0-48F0-8F5E-2E169FB4C137}" dt="2026-07-13T15:55:10.495" v="631" actId="478"/>
          <ac:cxnSpMkLst>
            <pc:docMk/>
            <pc:sldMk cId="3651216626" sldId="256"/>
            <ac:cxnSpMk id="156" creationId="{A8AF7CE1-291D-4485-F810-7150BD003937}"/>
          </ac:cxnSpMkLst>
        </pc:cxnChg>
        <pc:cxnChg chg="del">
          <ac:chgData name="Sluka, James Patrick" userId="96f62f3f-ca80-4973-b9cc-a6a866307ae4" providerId="ADAL" clId="{893F6D95-7AF0-48F0-8F5E-2E169FB4C137}" dt="2026-07-13T15:55:13.974" v="632" actId="478"/>
          <ac:cxnSpMkLst>
            <pc:docMk/>
            <pc:sldMk cId="3651216626" sldId="256"/>
            <ac:cxnSpMk id="163" creationId="{3C48923F-CE97-F14B-9134-F51A8621E53C}"/>
          </ac:cxnSpMkLst>
        </pc:cxnChg>
      </pc:sldChg>
      <pc:sldChg chg="addSp delSp modSp new del mod">
        <pc:chgData name="Sluka, James Patrick" userId="96f62f3f-ca80-4973-b9cc-a6a866307ae4" providerId="ADAL" clId="{893F6D95-7AF0-48F0-8F5E-2E169FB4C137}" dt="2026-07-14T15:22:18.917" v="4839" actId="47"/>
        <pc:sldMkLst>
          <pc:docMk/>
          <pc:sldMk cId="3105475867" sldId="257"/>
        </pc:sldMkLst>
        <pc:spChg chg="add del mod">
          <ac:chgData name="Sluka, James Patrick" userId="96f62f3f-ca80-4973-b9cc-a6a866307ae4" providerId="ADAL" clId="{893F6D95-7AF0-48F0-8F5E-2E169FB4C137}" dt="2026-07-13T22:17:18.684" v="3710" actId="478"/>
          <ac:spMkLst>
            <pc:docMk/>
            <pc:sldMk cId="3105475867" sldId="257"/>
            <ac:spMk id="5" creationId="{EC8EF124-5709-45D7-71A4-D77357D255F5}"/>
          </ac:spMkLst>
        </pc:spChg>
        <pc:spChg chg="add del mod">
          <ac:chgData name="Sluka, James Patrick" userId="96f62f3f-ca80-4973-b9cc-a6a866307ae4" providerId="ADAL" clId="{893F6D95-7AF0-48F0-8F5E-2E169FB4C137}" dt="2026-07-13T22:17:18.684" v="3710" actId="478"/>
          <ac:spMkLst>
            <pc:docMk/>
            <pc:sldMk cId="3105475867" sldId="257"/>
            <ac:spMk id="9" creationId="{388B0178-1F14-740C-38CE-2B898E32EA14}"/>
          </ac:spMkLst>
        </pc:spChg>
        <pc:spChg chg="add del mod">
          <ac:chgData name="Sluka, James Patrick" userId="96f62f3f-ca80-4973-b9cc-a6a866307ae4" providerId="ADAL" clId="{893F6D95-7AF0-48F0-8F5E-2E169FB4C137}" dt="2026-07-13T22:17:18.684" v="3710" actId="478"/>
          <ac:spMkLst>
            <pc:docMk/>
            <pc:sldMk cId="3105475867" sldId="257"/>
            <ac:spMk id="13" creationId="{D62961EA-A79B-CC20-DB80-655E3B7FE639}"/>
          </ac:spMkLst>
        </pc:spChg>
        <pc:spChg chg="add del mod">
          <ac:chgData name="Sluka, James Patrick" userId="96f62f3f-ca80-4973-b9cc-a6a866307ae4" providerId="ADAL" clId="{893F6D95-7AF0-48F0-8F5E-2E169FB4C137}" dt="2026-07-13T22:17:18.684" v="3710" actId="478"/>
          <ac:spMkLst>
            <pc:docMk/>
            <pc:sldMk cId="3105475867" sldId="257"/>
            <ac:spMk id="17" creationId="{A3B4EB1C-5329-899E-E3C8-E1C6FE3E8D92}"/>
          </ac:spMkLst>
        </pc:spChg>
        <pc:spChg chg="add del mod">
          <ac:chgData name="Sluka, James Patrick" userId="96f62f3f-ca80-4973-b9cc-a6a866307ae4" providerId="ADAL" clId="{893F6D95-7AF0-48F0-8F5E-2E169FB4C137}" dt="2026-07-13T22:17:18.684" v="3710" actId="478"/>
          <ac:spMkLst>
            <pc:docMk/>
            <pc:sldMk cId="3105475867" sldId="257"/>
            <ac:spMk id="21" creationId="{0FC2D4FB-F385-6150-D7AE-EE3EAE82FBD2}"/>
          </ac:spMkLst>
        </pc:spChg>
        <pc:spChg chg="add del mod">
          <ac:chgData name="Sluka, James Patrick" userId="96f62f3f-ca80-4973-b9cc-a6a866307ae4" providerId="ADAL" clId="{893F6D95-7AF0-48F0-8F5E-2E169FB4C137}" dt="2026-07-13T22:17:18.684" v="3710" actId="478"/>
          <ac:spMkLst>
            <pc:docMk/>
            <pc:sldMk cId="3105475867" sldId="257"/>
            <ac:spMk id="25" creationId="{6E362E8B-C3EB-95B9-30E2-85A642375246}"/>
          </ac:spMkLst>
        </pc:spChg>
        <pc:picChg chg="add del mod">
          <ac:chgData name="Sluka, James Patrick" userId="96f62f3f-ca80-4973-b9cc-a6a866307ae4" providerId="ADAL" clId="{893F6D95-7AF0-48F0-8F5E-2E169FB4C137}" dt="2026-07-13T22:17:18.684" v="3710" actId="478"/>
          <ac:picMkLst>
            <pc:docMk/>
            <pc:sldMk cId="3105475867" sldId="257"/>
            <ac:picMk id="3" creationId="{48A9F47A-2636-46B0-B535-A9C1629236BB}"/>
          </ac:picMkLst>
        </pc:picChg>
        <pc:picChg chg="add del mod">
          <ac:chgData name="Sluka, James Patrick" userId="96f62f3f-ca80-4973-b9cc-a6a866307ae4" providerId="ADAL" clId="{893F6D95-7AF0-48F0-8F5E-2E169FB4C137}" dt="2026-07-13T22:17:18.684" v="3710" actId="478"/>
          <ac:picMkLst>
            <pc:docMk/>
            <pc:sldMk cId="3105475867" sldId="257"/>
            <ac:picMk id="7" creationId="{A612EC91-0C46-6173-E236-F902A60EDD96}"/>
          </ac:picMkLst>
        </pc:picChg>
        <pc:picChg chg="add del mod">
          <ac:chgData name="Sluka, James Patrick" userId="96f62f3f-ca80-4973-b9cc-a6a866307ae4" providerId="ADAL" clId="{893F6D95-7AF0-48F0-8F5E-2E169FB4C137}" dt="2026-07-13T22:17:18.684" v="3710" actId="478"/>
          <ac:picMkLst>
            <pc:docMk/>
            <pc:sldMk cId="3105475867" sldId="257"/>
            <ac:picMk id="11" creationId="{F029BC15-A85B-4D91-5A8F-7FA8C9DDC596}"/>
          </ac:picMkLst>
        </pc:picChg>
        <pc:picChg chg="add mod">
          <ac:chgData name="Sluka, James Patrick" userId="96f62f3f-ca80-4973-b9cc-a6a866307ae4" providerId="ADAL" clId="{893F6D95-7AF0-48F0-8F5E-2E169FB4C137}" dt="2026-07-13T17:20:54.731" v="1586" actId="1076"/>
          <ac:picMkLst>
            <pc:docMk/>
            <pc:sldMk cId="3105475867" sldId="257"/>
            <ac:picMk id="15" creationId="{B5EBDEF6-828A-F5B5-1F2C-D0783B8D16CE}"/>
          </ac:picMkLst>
        </pc:picChg>
        <pc:picChg chg="del mod">
          <ac:chgData name="Sluka, James Patrick" userId="96f62f3f-ca80-4973-b9cc-a6a866307ae4" providerId="ADAL" clId="{893F6D95-7AF0-48F0-8F5E-2E169FB4C137}" dt="2026-07-13T22:17:18.684" v="3710" actId="478"/>
          <ac:picMkLst>
            <pc:docMk/>
            <pc:sldMk cId="3105475867" sldId="257"/>
            <ac:picMk id="19" creationId="{700BA914-6FB9-FC57-AE9D-9325E60409B9}"/>
          </ac:picMkLst>
        </pc:picChg>
        <pc:picChg chg="mod">
          <ac:chgData name="Sluka, James Patrick" userId="96f62f3f-ca80-4973-b9cc-a6a866307ae4" providerId="ADAL" clId="{893F6D95-7AF0-48F0-8F5E-2E169FB4C137}" dt="2026-07-13T17:21:04.665" v="1595" actId="1035"/>
          <ac:picMkLst>
            <pc:docMk/>
            <pc:sldMk cId="3105475867" sldId="257"/>
            <ac:picMk id="23" creationId="{9C3C8697-654D-6E29-42BB-0E3BE50FBCF0}"/>
          </ac:picMkLst>
        </pc:picChg>
      </pc:sldChg>
      <pc:sldChg chg="addSp modSp new del mod">
        <pc:chgData name="Sluka, James Patrick" userId="96f62f3f-ca80-4973-b9cc-a6a866307ae4" providerId="ADAL" clId="{893F6D95-7AF0-48F0-8F5E-2E169FB4C137}" dt="2026-07-14T17:14:21.660" v="5962" actId="47"/>
        <pc:sldMkLst>
          <pc:docMk/>
          <pc:sldMk cId="1699641951" sldId="258"/>
        </pc:sldMkLst>
        <pc:spChg chg="add mod">
          <ac:chgData name="Sluka, James Patrick" userId="96f62f3f-ca80-4973-b9cc-a6a866307ae4" providerId="ADAL" clId="{893F6D95-7AF0-48F0-8F5E-2E169FB4C137}" dt="2026-07-13T21:26:15.419" v="3077" actId="1076"/>
          <ac:spMkLst>
            <pc:docMk/>
            <pc:sldMk cId="1699641951" sldId="258"/>
            <ac:spMk id="5" creationId="{344BC3B2-F95B-3C60-10FF-65F16C5BF1E4}"/>
          </ac:spMkLst>
        </pc:spChg>
        <pc:picChg chg="add mod">
          <ac:chgData name="Sluka, James Patrick" userId="96f62f3f-ca80-4973-b9cc-a6a866307ae4" providerId="ADAL" clId="{893F6D95-7AF0-48F0-8F5E-2E169FB4C137}" dt="2026-07-13T21:25:52.419" v="3031" actId="1076"/>
          <ac:picMkLst>
            <pc:docMk/>
            <pc:sldMk cId="1699641951" sldId="258"/>
            <ac:picMk id="2" creationId="{F0FF901B-87DC-9439-52F7-0552CC708B3E}"/>
          </ac:picMkLst>
        </pc:picChg>
        <pc:picChg chg="add mod">
          <ac:chgData name="Sluka, James Patrick" userId="96f62f3f-ca80-4973-b9cc-a6a866307ae4" providerId="ADAL" clId="{893F6D95-7AF0-48F0-8F5E-2E169FB4C137}" dt="2026-07-13T21:25:54.123" v="3032" actId="1076"/>
          <ac:picMkLst>
            <pc:docMk/>
            <pc:sldMk cId="1699641951" sldId="258"/>
            <ac:picMk id="4" creationId="{0ABF4718-5343-C8EC-63C3-2466FA687286}"/>
          </ac:picMkLst>
        </pc:picChg>
        <pc:picChg chg="add mod">
          <ac:chgData name="Sluka, James Patrick" userId="96f62f3f-ca80-4973-b9cc-a6a866307ae4" providerId="ADAL" clId="{893F6D95-7AF0-48F0-8F5E-2E169FB4C137}" dt="2026-07-13T21:26:31.534" v="3079" actId="1076"/>
          <ac:picMkLst>
            <pc:docMk/>
            <pc:sldMk cId="1699641951" sldId="258"/>
            <ac:picMk id="7" creationId="{60E0CEA7-00D9-BE4F-F7AC-D0369926652B}"/>
          </ac:picMkLst>
        </pc:picChg>
      </pc:sldChg>
      <pc:sldChg chg="addSp delSp modSp add del mod">
        <pc:chgData name="Sluka, James Patrick" userId="96f62f3f-ca80-4973-b9cc-a6a866307ae4" providerId="ADAL" clId="{893F6D95-7AF0-48F0-8F5E-2E169FB4C137}" dt="2026-07-14T17:14:24.363" v="5964" actId="47"/>
        <pc:sldMkLst>
          <pc:docMk/>
          <pc:sldMk cId="2052517629" sldId="259"/>
        </pc:sldMkLst>
        <pc:spChg chg="del">
          <ac:chgData name="Sluka, James Patrick" userId="96f62f3f-ca80-4973-b9cc-a6a866307ae4" providerId="ADAL" clId="{893F6D95-7AF0-48F0-8F5E-2E169FB4C137}" dt="2026-07-13T22:17:29.791" v="3712" actId="478"/>
          <ac:spMkLst>
            <pc:docMk/>
            <pc:sldMk cId="2052517629" sldId="259"/>
            <ac:spMk id="2" creationId="{A5E6464A-5F58-99DC-3A9C-6EF4C6930160}"/>
          </ac:spMkLst>
        </pc:spChg>
        <pc:spChg chg="add del mod">
          <ac:chgData name="Sluka, James Patrick" userId="96f62f3f-ca80-4973-b9cc-a6a866307ae4" providerId="ADAL" clId="{893F6D95-7AF0-48F0-8F5E-2E169FB4C137}" dt="2026-07-13T22:34:31.706" v="4034" actId="478"/>
          <ac:spMkLst>
            <pc:docMk/>
            <pc:sldMk cId="2052517629" sldId="259"/>
            <ac:spMk id="3" creationId="{87956BCD-D700-3063-6A2E-7EF5890AB52A}"/>
          </ac:spMkLst>
        </pc:spChg>
        <pc:spChg chg="mod">
          <ac:chgData name="Sluka, James Patrick" userId="96f62f3f-ca80-4973-b9cc-a6a866307ae4" providerId="ADAL" clId="{893F6D95-7AF0-48F0-8F5E-2E169FB4C137}" dt="2026-07-13T22:49:15.411" v="4809" actId="1038"/>
          <ac:spMkLst>
            <pc:docMk/>
            <pc:sldMk cId="2052517629" sldId="259"/>
            <ac:spMk id="4" creationId="{C77044D8-A7ED-29F9-7141-652C9436CD33}"/>
          </ac:spMkLst>
        </pc:spChg>
        <pc:spChg chg="del topLvl">
          <ac:chgData name="Sluka, James Patrick" userId="96f62f3f-ca80-4973-b9cc-a6a866307ae4" providerId="ADAL" clId="{893F6D95-7AF0-48F0-8F5E-2E169FB4C137}" dt="2026-07-13T22:17:42.311" v="3719" actId="478"/>
          <ac:spMkLst>
            <pc:docMk/>
            <pc:sldMk cId="2052517629" sldId="259"/>
            <ac:spMk id="5" creationId="{92895271-307C-8B08-97B0-BC2030B4E74B}"/>
          </ac:spMkLst>
        </pc:spChg>
        <pc:spChg chg="del mod">
          <ac:chgData name="Sluka, James Patrick" userId="96f62f3f-ca80-4973-b9cc-a6a866307ae4" providerId="ADAL" clId="{893F6D95-7AF0-48F0-8F5E-2E169FB4C137}" dt="2026-07-13T22:20:59.384" v="3772" actId="478"/>
          <ac:spMkLst>
            <pc:docMk/>
            <pc:sldMk cId="2052517629" sldId="259"/>
            <ac:spMk id="10" creationId="{1B7484B8-07CE-096A-B458-EE007599CCFA}"/>
          </ac:spMkLst>
        </pc:spChg>
        <pc:spChg chg="del">
          <ac:chgData name="Sluka, James Patrick" userId="96f62f3f-ca80-4973-b9cc-a6a866307ae4" providerId="ADAL" clId="{893F6D95-7AF0-48F0-8F5E-2E169FB4C137}" dt="2026-07-13T22:17:47.285" v="3724" actId="478"/>
          <ac:spMkLst>
            <pc:docMk/>
            <pc:sldMk cId="2052517629" sldId="259"/>
            <ac:spMk id="11" creationId="{E9A0E2FC-910C-E44A-6D4D-74870CD61DC4}"/>
          </ac:spMkLst>
        </pc:spChg>
        <pc:spChg chg="mod">
          <ac:chgData name="Sluka, James Patrick" userId="96f62f3f-ca80-4973-b9cc-a6a866307ae4" providerId="ADAL" clId="{893F6D95-7AF0-48F0-8F5E-2E169FB4C137}" dt="2026-07-13T22:49:55.228" v="4826" actId="1036"/>
          <ac:spMkLst>
            <pc:docMk/>
            <pc:sldMk cId="2052517629" sldId="259"/>
            <ac:spMk id="14" creationId="{726F0A58-4850-98A9-0DC4-F89D584EDC1F}"/>
          </ac:spMkLst>
        </pc:spChg>
        <pc:spChg chg="del">
          <ac:chgData name="Sluka, James Patrick" userId="96f62f3f-ca80-4973-b9cc-a6a866307ae4" providerId="ADAL" clId="{893F6D95-7AF0-48F0-8F5E-2E169FB4C137}" dt="2026-07-13T22:17:58.066" v="3730" actId="478"/>
          <ac:spMkLst>
            <pc:docMk/>
            <pc:sldMk cId="2052517629" sldId="259"/>
            <ac:spMk id="17" creationId="{9ADEB2D1-4B97-C41B-0A5F-2E8E1D8E5D3C}"/>
          </ac:spMkLst>
        </pc:spChg>
        <pc:spChg chg="mod topLvl">
          <ac:chgData name="Sluka, James Patrick" userId="96f62f3f-ca80-4973-b9cc-a6a866307ae4" providerId="ADAL" clId="{893F6D95-7AF0-48F0-8F5E-2E169FB4C137}" dt="2026-07-13T22:49:15.411" v="4809" actId="1038"/>
          <ac:spMkLst>
            <pc:docMk/>
            <pc:sldMk cId="2052517629" sldId="259"/>
            <ac:spMk id="19" creationId="{68E44CF3-C3C9-1AC6-D5BF-D70A32677B29}"/>
          </ac:spMkLst>
        </pc:spChg>
        <pc:spChg chg="mod">
          <ac:chgData name="Sluka, James Patrick" userId="96f62f3f-ca80-4973-b9cc-a6a866307ae4" providerId="ADAL" clId="{893F6D95-7AF0-48F0-8F5E-2E169FB4C137}" dt="2026-07-13T22:19:27.035" v="3744"/>
          <ac:spMkLst>
            <pc:docMk/>
            <pc:sldMk cId="2052517629" sldId="259"/>
            <ac:spMk id="22" creationId="{4F923165-E92A-035B-485E-30CC793D4CA9}"/>
          </ac:spMkLst>
        </pc:spChg>
        <pc:spChg chg="add mod">
          <ac:chgData name="Sluka, James Patrick" userId="96f62f3f-ca80-4973-b9cc-a6a866307ae4" providerId="ADAL" clId="{893F6D95-7AF0-48F0-8F5E-2E169FB4C137}" dt="2026-07-13T22:46:58.685" v="4785" actId="113"/>
          <ac:spMkLst>
            <pc:docMk/>
            <pc:sldMk cId="2052517629" sldId="259"/>
            <ac:spMk id="55" creationId="{29010475-5138-61BE-2F3F-3157897605EB}"/>
          </ac:spMkLst>
        </pc:spChg>
        <pc:spChg chg="del">
          <ac:chgData name="Sluka, James Patrick" userId="96f62f3f-ca80-4973-b9cc-a6a866307ae4" providerId="ADAL" clId="{893F6D95-7AF0-48F0-8F5E-2E169FB4C137}" dt="2026-07-13T22:17:59.520" v="3731" actId="478"/>
          <ac:spMkLst>
            <pc:docMk/>
            <pc:sldMk cId="2052517629" sldId="259"/>
            <ac:spMk id="66" creationId="{F01D6876-4B12-43AC-5A83-E63D608286F4}"/>
          </ac:spMkLst>
        </pc:spChg>
        <pc:spChg chg="del mod">
          <ac:chgData name="Sluka, James Patrick" userId="96f62f3f-ca80-4973-b9cc-a6a866307ae4" providerId="ADAL" clId="{893F6D95-7AF0-48F0-8F5E-2E169FB4C137}" dt="2026-07-13T22:22:04.780" v="3779" actId="478"/>
          <ac:spMkLst>
            <pc:docMk/>
            <pc:sldMk cId="2052517629" sldId="259"/>
            <ac:spMk id="68" creationId="{5DD59D1E-39F3-D80D-3DDF-279069F7AA74}"/>
          </ac:spMkLst>
        </pc:spChg>
        <pc:spChg chg="mod">
          <ac:chgData name="Sluka, James Patrick" userId="96f62f3f-ca80-4973-b9cc-a6a866307ae4" providerId="ADAL" clId="{893F6D95-7AF0-48F0-8F5E-2E169FB4C137}" dt="2026-07-13T22:21:50.553" v="3775"/>
          <ac:spMkLst>
            <pc:docMk/>
            <pc:sldMk cId="2052517629" sldId="259"/>
            <ac:spMk id="71" creationId="{18361FDD-F25A-FCD5-1E76-42CFADF7D582}"/>
          </ac:spMkLst>
        </pc:spChg>
        <pc:spChg chg="del mod">
          <ac:chgData name="Sluka, James Patrick" userId="96f62f3f-ca80-4973-b9cc-a6a866307ae4" providerId="ADAL" clId="{893F6D95-7AF0-48F0-8F5E-2E169FB4C137}" dt="2026-07-13T22:17:39.255" v="3718" actId="478"/>
          <ac:spMkLst>
            <pc:docMk/>
            <pc:sldMk cId="2052517629" sldId="259"/>
            <ac:spMk id="79" creationId="{17132D8A-D001-5245-7BB6-F12792D2709D}"/>
          </ac:spMkLst>
        </pc:spChg>
        <pc:spChg chg="del mod">
          <ac:chgData name="Sluka, James Patrick" userId="96f62f3f-ca80-4973-b9cc-a6a866307ae4" providerId="ADAL" clId="{893F6D95-7AF0-48F0-8F5E-2E169FB4C137}" dt="2026-07-13T22:17:46.436" v="3723" actId="478"/>
          <ac:spMkLst>
            <pc:docMk/>
            <pc:sldMk cId="2052517629" sldId="259"/>
            <ac:spMk id="83" creationId="{42E7FEFC-7FAE-7B57-319A-40074A63E328}"/>
          </ac:spMkLst>
        </pc:spChg>
        <pc:spChg chg="mod">
          <ac:chgData name="Sluka, James Patrick" userId="96f62f3f-ca80-4973-b9cc-a6a866307ae4" providerId="ADAL" clId="{893F6D95-7AF0-48F0-8F5E-2E169FB4C137}" dt="2026-07-13T22:49:15.411" v="4809" actId="1038"/>
          <ac:spMkLst>
            <pc:docMk/>
            <pc:sldMk cId="2052517629" sldId="259"/>
            <ac:spMk id="87" creationId="{708F7B7F-BD81-8893-2A54-DC2F16E41855}"/>
          </ac:spMkLst>
        </pc:spChg>
        <pc:spChg chg="mod">
          <ac:chgData name="Sluka, James Patrick" userId="96f62f3f-ca80-4973-b9cc-a6a866307ae4" providerId="ADAL" clId="{893F6D95-7AF0-48F0-8F5E-2E169FB4C137}" dt="2026-07-13T22:21:50.553" v="3775"/>
          <ac:spMkLst>
            <pc:docMk/>
            <pc:sldMk cId="2052517629" sldId="259"/>
            <ac:spMk id="106" creationId="{CD4A4559-A2EE-5ED2-8158-9ECDC51961CB}"/>
          </ac:spMkLst>
        </pc:spChg>
        <pc:spChg chg="mod">
          <ac:chgData name="Sluka, James Patrick" userId="96f62f3f-ca80-4973-b9cc-a6a866307ae4" providerId="ADAL" clId="{893F6D95-7AF0-48F0-8F5E-2E169FB4C137}" dt="2026-07-13T22:21:50.553" v="3775"/>
          <ac:spMkLst>
            <pc:docMk/>
            <pc:sldMk cId="2052517629" sldId="259"/>
            <ac:spMk id="111" creationId="{14089454-FCBA-B85C-7CD9-AFD12A75F029}"/>
          </ac:spMkLst>
        </pc:spChg>
        <pc:spChg chg="mod">
          <ac:chgData name="Sluka, James Patrick" userId="96f62f3f-ca80-4973-b9cc-a6a866307ae4" providerId="ADAL" clId="{893F6D95-7AF0-48F0-8F5E-2E169FB4C137}" dt="2026-07-13T22:21:50.553" v="3775"/>
          <ac:spMkLst>
            <pc:docMk/>
            <pc:sldMk cId="2052517629" sldId="259"/>
            <ac:spMk id="160" creationId="{5DC4EB99-6CC2-6C57-B37F-C8514602C6DE}"/>
          </ac:spMkLst>
        </pc:spChg>
        <pc:spChg chg="del">
          <ac:chgData name="Sluka, James Patrick" userId="96f62f3f-ca80-4973-b9cc-a6a866307ae4" providerId="ADAL" clId="{893F6D95-7AF0-48F0-8F5E-2E169FB4C137}" dt="2026-07-13T22:22:03.133" v="3777" actId="478"/>
          <ac:spMkLst>
            <pc:docMk/>
            <pc:sldMk cId="2052517629" sldId="259"/>
            <ac:spMk id="163" creationId="{2F6F8D80-07CC-F736-755A-85B7C37490D1}"/>
          </ac:spMkLst>
        </pc:spChg>
        <pc:spChg chg="mod">
          <ac:chgData name="Sluka, James Patrick" userId="96f62f3f-ca80-4973-b9cc-a6a866307ae4" providerId="ADAL" clId="{893F6D95-7AF0-48F0-8F5E-2E169FB4C137}" dt="2026-07-13T22:21:50.553" v="3775"/>
          <ac:spMkLst>
            <pc:docMk/>
            <pc:sldMk cId="2052517629" sldId="259"/>
            <ac:spMk id="166" creationId="{0BD97268-61C0-3186-639F-1EC096DE278C}"/>
          </ac:spMkLst>
        </pc:spChg>
        <pc:spChg chg="mod">
          <ac:chgData name="Sluka, James Patrick" userId="96f62f3f-ca80-4973-b9cc-a6a866307ae4" providerId="ADAL" clId="{893F6D95-7AF0-48F0-8F5E-2E169FB4C137}" dt="2026-07-13T22:21:50.553" v="3775"/>
          <ac:spMkLst>
            <pc:docMk/>
            <pc:sldMk cId="2052517629" sldId="259"/>
            <ac:spMk id="173" creationId="{80AAA7A3-8170-555F-265B-1541AF9A88E4}"/>
          </ac:spMkLst>
        </pc:spChg>
        <pc:spChg chg="mod">
          <ac:chgData name="Sluka, James Patrick" userId="96f62f3f-ca80-4973-b9cc-a6a866307ae4" providerId="ADAL" clId="{893F6D95-7AF0-48F0-8F5E-2E169FB4C137}" dt="2026-07-13T22:21:50.553" v="3775"/>
          <ac:spMkLst>
            <pc:docMk/>
            <pc:sldMk cId="2052517629" sldId="259"/>
            <ac:spMk id="174" creationId="{2EA1FFC3-77CC-9999-4D2E-67B48365DA8F}"/>
          </ac:spMkLst>
        </pc:spChg>
        <pc:spChg chg="mod">
          <ac:chgData name="Sluka, James Patrick" userId="96f62f3f-ca80-4973-b9cc-a6a866307ae4" providerId="ADAL" clId="{893F6D95-7AF0-48F0-8F5E-2E169FB4C137}" dt="2026-07-13T22:21:50.553" v="3775"/>
          <ac:spMkLst>
            <pc:docMk/>
            <pc:sldMk cId="2052517629" sldId="259"/>
            <ac:spMk id="181" creationId="{08A8696D-9D00-CBA4-B365-3F14204A0052}"/>
          </ac:spMkLst>
        </pc:spChg>
        <pc:spChg chg="mod">
          <ac:chgData name="Sluka, James Patrick" userId="96f62f3f-ca80-4973-b9cc-a6a866307ae4" providerId="ADAL" clId="{893F6D95-7AF0-48F0-8F5E-2E169FB4C137}" dt="2026-07-13T22:21:50.553" v="3775"/>
          <ac:spMkLst>
            <pc:docMk/>
            <pc:sldMk cId="2052517629" sldId="259"/>
            <ac:spMk id="195" creationId="{628C994A-8052-95F9-80D1-AF23CEF43E51}"/>
          </ac:spMkLst>
        </pc:spChg>
        <pc:spChg chg="mod">
          <ac:chgData name="Sluka, James Patrick" userId="96f62f3f-ca80-4973-b9cc-a6a866307ae4" providerId="ADAL" clId="{893F6D95-7AF0-48F0-8F5E-2E169FB4C137}" dt="2026-07-13T22:21:50.553" v="3775"/>
          <ac:spMkLst>
            <pc:docMk/>
            <pc:sldMk cId="2052517629" sldId="259"/>
            <ac:spMk id="198" creationId="{F222AB25-3B2B-BDA6-189C-484AD0858608}"/>
          </ac:spMkLst>
        </pc:spChg>
        <pc:spChg chg="del">
          <ac:chgData name="Sluka, James Patrick" userId="96f62f3f-ca80-4973-b9cc-a6a866307ae4" providerId="ADAL" clId="{893F6D95-7AF0-48F0-8F5E-2E169FB4C137}" dt="2026-07-13T22:17:49.092" v="3725" actId="478"/>
          <ac:spMkLst>
            <pc:docMk/>
            <pc:sldMk cId="2052517629" sldId="259"/>
            <ac:spMk id="211" creationId="{B922708C-4CE3-2063-65AF-96ACAC4B1F2A}"/>
          </ac:spMkLst>
        </pc:spChg>
        <pc:spChg chg="mod">
          <ac:chgData name="Sluka, James Patrick" userId="96f62f3f-ca80-4973-b9cc-a6a866307ae4" providerId="ADAL" clId="{893F6D95-7AF0-48F0-8F5E-2E169FB4C137}" dt="2026-07-13T22:24:22.688" v="3800" actId="165"/>
          <ac:spMkLst>
            <pc:docMk/>
            <pc:sldMk cId="2052517629" sldId="259"/>
            <ac:spMk id="213" creationId="{F62949E8-BE29-8E73-C20F-DFB16C310C18}"/>
          </ac:spMkLst>
        </pc:spChg>
        <pc:spChg chg="mod">
          <ac:chgData name="Sluka, James Patrick" userId="96f62f3f-ca80-4973-b9cc-a6a866307ae4" providerId="ADAL" clId="{893F6D95-7AF0-48F0-8F5E-2E169FB4C137}" dt="2026-07-13T22:24:22.688" v="3800" actId="165"/>
          <ac:spMkLst>
            <pc:docMk/>
            <pc:sldMk cId="2052517629" sldId="259"/>
            <ac:spMk id="218" creationId="{B0C97E7F-3515-F684-CA1F-593EBDB4E94C}"/>
          </ac:spMkLst>
        </pc:spChg>
        <pc:spChg chg="mod">
          <ac:chgData name="Sluka, James Patrick" userId="96f62f3f-ca80-4973-b9cc-a6a866307ae4" providerId="ADAL" clId="{893F6D95-7AF0-48F0-8F5E-2E169FB4C137}" dt="2026-07-13T22:24:22.688" v="3800" actId="165"/>
          <ac:spMkLst>
            <pc:docMk/>
            <pc:sldMk cId="2052517629" sldId="259"/>
            <ac:spMk id="221" creationId="{B9F83F1A-3EB2-EA15-9391-97B9E81AC340}"/>
          </ac:spMkLst>
        </pc:spChg>
        <pc:spChg chg="mod">
          <ac:chgData name="Sluka, James Patrick" userId="96f62f3f-ca80-4973-b9cc-a6a866307ae4" providerId="ADAL" clId="{893F6D95-7AF0-48F0-8F5E-2E169FB4C137}" dt="2026-07-13T22:24:22.688" v="3800" actId="165"/>
          <ac:spMkLst>
            <pc:docMk/>
            <pc:sldMk cId="2052517629" sldId="259"/>
            <ac:spMk id="223" creationId="{BA996B46-9BF1-FED6-3F4E-94E1AB0A3883}"/>
          </ac:spMkLst>
        </pc:spChg>
        <pc:spChg chg="mod">
          <ac:chgData name="Sluka, James Patrick" userId="96f62f3f-ca80-4973-b9cc-a6a866307ae4" providerId="ADAL" clId="{893F6D95-7AF0-48F0-8F5E-2E169FB4C137}" dt="2026-07-13T22:24:22.688" v="3800" actId="165"/>
          <ac:spMkLst>
            <pc:docMk/>
            <pc:sldMk cId="2052517629" sldId="259"/>
            <ac:spMk id="232" creationId="{0693FECF-5128-709A-8206-C6A07402CA93}"/>
          </ac:spMkLst>
        </pc:spChg>
        <pc:spChg chg="mod">
          <ac:chgData name="Sluka, James Patrick" userId="96f62f3f-ca80-4973-b9cc-a6a866307ae4" providerId="ADAL" clId="{893F6D95-7AF0-48F0-8F5E-2E169FB4C137}" dt="2026-07-13T22:23:04.629" v="3788" actId="404"/>
          <ac:spMkLst>
            <pc:docMk/>
            <pc:sldMk cId="2052517629" sldId="259"/>
            <ac:spMk id="237" creationId="{12C2AF7C-BD00-0C79-BE62-711355FC40F3}"/>
          </ac:spMkLst>
        </pc:spChg>
        <pc:spChg chg="mod">
          <ac:chgData name="Sluka, James Patrick" userId="96f62f3f-ca80-4973-b9cc-a6a866307ae4" providerId="ADAL" clId="{893F6D95-7AF0-48F0-8F5E-2E169FB4C137}" dt="2026-07-13T22:24:22.688" v="3800" actId="165"/>
          <ac:spMkLst>
            <pc:docMk/>
            <pc:sldMk cId="2052517629" sldId="259"/>
            <ac:spMk id="248" creationId="{534462C2-D176-F161-0979-31521DF5310E}"/>
          </ac:spMkLst>
        </pc:spChg>
        <pc:spChg chg="mod">
          <ac:chgData name="Sluka, James Patrick" userId="96f62f3f-ca80-4973-b9cc-a6a866307ae4" providerId="ADAL" clId="{893F6D95-7AF0-48F0-8F5E-2E169FB4C137}" dt="2026-07-13T22:24:22.688" v="3800" actId="165"/>
          <ac:spMkLst>
            <pc:docMk/>
            <pc:sldMk cId="2052517629" sldId="259"/>
            <ac:spMk id="250" creationId="{F409DDCD-D47D-9511-4CED-453125F72C90}"/>
          </ac:spMkLst>
        </pc:spChg>
        <pc:spChg chg="mod">
          <ac:chgData name="Sluka, James Patrick" userId="96f62f3f-ca80-4973-b9cc-a6a866307ae4" providerId="ADAL" clId="{893F6D95-7AF0-48F0-8F5E-2E169FB4C137}" dt="2026-07-13T22:24:22.688" v="3800" actId="165"/>
          <ac:spMkLst>
            <pc:docMk/>
            <pc:sldMk cId="2052517629" sldId="259"/>
            <ac:spMk id="264" creationId="{00206755-4C6A-BB48-CDB5-7E86F77AB048}"/>
          </ac:spMkLst>
        </pc:spChg>
        <pc:spChg chg="mod">
          <ac:chgData name="Sluka, James Patrick" userId="96f62f3f-ca80-4973-b9cc-a6a866307ae4" providerId="ADAL" clId="{893F6D95-7AF0-48F0-8F5E-2E169FB4C137}" dt="2026-07-13T22:24:22.688" v="3800" actId="165"/>
          <ac:spMkLst>
            <pc:docMk/>
            <pc:sldMk cId="2052517629" sldId="259"/>
            <ac:spMk id="265" creationId="{7393C538-6088-CD6B-186C-42D633FBBB08}"/>
          </ac:spMkLst>
        </pc:spChg>
        <pc:spChg chg="mod">
          <ac:chgData name="Sluka, James Patrick" userId="96f62f3f-ca80-4973-b9cc-a6a866307ae4" providerId="ADAL" clId="{893F6D95-7AF0-48F0-8F5E-2E169FB4C137}" dt="2026-07-13T22:24:22.688" v="3800" actId="165"/>
          <ac:spMkLst>
            <pc:docMk/>
            <pc:sldMk cId="2052517629" sldId="259"/>
            <ac:spMk id="274" creationId="{73DD81B5-0155-C12F-37B1-10410D35A0A8}"/>
          </ac:spMkLst>
        </pc:spChg>
        <pc:spChg chg="add del mod">
          <ac:chgData name="Sluka, James Patrick" userId="96f62f3f-ca80-4973-b9cc-a6a866307ae4" providerId="ADAL" clId="{893F6D95-7AF0-48F0-8F5E-2E169FB4C137}" dt="2026-07-13T22:25:13.465" v="3814" actId="478"/>
          <ac:spMkLst>
            <pc:docMk/>
            <pc:sldMk cId="2052517629" sldId="259"/>
            <ac:spMk id="277" creationId="{467AD09A-F8F9-9795-2D9D-B8FB77570F25}"/>
          </ac:spMkLst>
        </pc:spChg>
        <pc:spChg chg="add mod">
          <ac:chgData name="Sluka, James Patrick" userId="96f62f3f-ca80-4973-b9cc-a6a866307ae4" providerId="ADAL" clId="{893F6D95-7AF0-48F0-8F5E-2E169FB4C137}" dt="2026-07-13T22:24:53.905" v="3812" actId="164"/>
          <ac:spMkLst>
            <pc:docMk/>
            <pc:sldMk cId="2052517629" sldId="259"/>
            <ac:spMk id="279" creationId="{7B5C55E6-7BA9-6D78-30A1-66432DBD599F}"/>
          </ac:spMkLst>
        </pc:spChg>
        <pc:spChg chg="add mod">
          <ac:chgData name="Sluka, James Patrick" userId="96f62f3f-ca80-4973-b9cc-a6a866307ae4" providerId="ADAL" clId="{893F6D95-7AF0-48F0-8F5E-2E169FB4C137}" dt="2026-07-13T22:37:20.601" v="4152" actId="5793"/>
          <ac:spMkLst>
            <pc:docMk/>
            <pc:sldMk cId="2052517629" sldId="259"/>
            <ac:spMk id="282" creationId="{34C52A50-BBAD-0CC0-664B-A9B260C3610A}"/>
          </ac:spMkLst>
        </pc:spChg>
        <pc:spChg chg="add mod">
          <ac:chgData name="Sluka, James Patrick" userId="96f62f3f-ca80-4973-b9cc-a6a866307ae4" providerId="ADAL" clId="{893F6D95-7AF0-48F0-8F5E-2E169FB4C137}" dt="2026-07-13T22:28:14.353" v="3893" actId="164"/>
          <ac:spMkLst>
            <pc:docMk/>
            <pc:sldMk cId="2052517629" sldId="259"/>
            <ac:spMk id="284" creationId="{3E88F70D-CF84-7069-8643-3FF6995278B5}"/>
          </ac:spMkLst>
        </pc:spChg>
        <pc:spChg chg="add mod ord">
          <ac:chgData name="Sluka, James Patrick" userId="96f62f3f-ca80-4973-b9cc-a6a866307ae4" providerId="ADAL" clId="{893F6D95-7AF0-48F0-8F5E-2E169FB4C137}" dt="2026-07-13T22:48:11.231" v="4796" actId="14100"/>
          <ac:spMkLst>
            <pc:docMk/>
            <pc:sldMk cId="2052517629" sldId="259"/>
            <ac:spMk id="293" creationId="{2A0B26B1-ED6A-B39A-9AC5-40F2D2F49D5A}"/>
          </ac:spMkLst>
        </pc:spChg>
        <pc:spChg chg="add del mod topLvl">
          <ac:chgData name="Sluka, James Patrick" userId="96f62f3f-ca80-4973-b9cc-a6a866307ae4" providerId="ADAL" clId="{893F6D95-7AF0-48F0-8F5E-2E169FB4C137}" dt="2026-07-13T22:45:37.532" v="4763" actId="478"/>
          <ac:spMkLst>
            <pc:docMk/>
            <pc:sldMk cId="2052517629" sldId="259"/>
            <ac:spMk id="302" creationId="{E98449A7-D91C-E4E1-099F-2795C5EBB34E}"/>
          </ac:spMkLst>
        </pc:spChg>
        <pc:spChg chg="add mod">
          <ac:chgData name="Sluka, James Patrick" userId="96f62f3f-ca80-4973-b9cc-a6a866307ae4" providerId="ADAL" clId="{893F6D95-7AF0-48F0-8F5E-2E169FB4C137}" dt="2026-07-13T22:48:27.738" v="4800" actId="12788"/>
          <ac:spMkLst>
            <pc:docMk/>
            <pc:sldMk cId="2052517629" sldId="259"/>
            <ac:spMk id="305" creationId="{C321B8E8-7272-567C-1EA3-94E82472F1C5}"/>
          </ac:spMkLst>
        </pc:spChg>
        <pc:grpChg chg="add mod">
          <ac:chgData name="Sluka, James Patrick" userId="96f62f3f-ca80-4973-b9cc-a6a866307ae4" providerId="ADAL" clId="{893F6D95-7AF0-48F0-8F5E-2E169FB4C137}" dt="2026-07-13T22:39:01.269" v="4258" actId="164"/>
          <ac:grpSpMkLst>
            <pc:docMk/>
            <pc:sldMk cId="2052517629" sldId="259"/>
            <ac:grpSpMk id="8" creationId="{2A34380E-BCDB-DFDB-D03C-3CD673A6C0A8}"/>
          </ac:grpSpMkLst>
        </pc:grpChg>
        <pc:grpChg chg="del">
          <ac:chgData name="Sluka, James Patrick" userId="96f62f3f-ca80-4973-b9cc-a6a866307ae4" providerId="ADAL" clId="{893F6D95-7AF0-48F0-8F5E-2E169FB4C137}" dt="2026-07-13T22:17:30.272" v="3713" actId="478"/>
          <ac:grpSpMkLst>
            <pc:docMk/>
            <pc:sldMk cId="2052517629" sldId="259"/>
            <ac:grpSpMk id="24" creationId="{2711AA08-38D6-67DF-5ECC-12F4306D1D28}"/>
          </ac:grpSpMkLst>
        </pc:grpChg>
        <pc:grpChg chg="del">
          <ac:chgData name="Sluka, James Patrick" userId="96f62f3f-ca80-4973-b9cc-a6a866307ae4" providerId="ADAL" clId="{893F6D95-7AF0-48F0-8F5E-2E169FB4C137}" dt="2026-07-13T22:17:51.563" v="3729" actId="478"/>
          <ac:grpSpMkLst>
            <pc:docMk/>
            <pc:sldMk cId="2052517629" sldId="259"/>
            <ac:grpSpMk id="56" creationId="{20C7832A-0351-9BC8-905E-459318268EAC}"/>
          </ac:grpSpMkLst>
        </pc:grpChg>
        <pc:grpChg chg="del">
          <ac:chgData name="Sluka, James Patrick" userId="96f62f3f-ca80-4973-b9cc-a6a866307ae4" providerId="ADAL" clId="{893F6D95-7AF0-48F0-8F5E-2E169FB4C137}" dt="2026-07-13T22:17:51.115" v="3728" actId="478"/>
          <ac:grpSpMkLst>
            <pc:docMk/>
            <pc:sldMk cId="2052517629" sldId="259"/>
            <ac:grpSpMk id="57" creationId="{A0FB07B4-450F-3585-C532-24531E8B7C71}"/>
          </ac:grpSpMkLst>
        </pc:grpChg>
        <pc:grpChg chg="del">
          <ac:chgData name="Sluka, James Patrick" userId="96f62f3f-ca80-4973-b9cc-a6a866307ae4" providerId="ADAL" clId="{893F6D95-7AF0-48F0-8F5E-2E169FB4C137}" dt="2026-07-13T22:17:50.563" v="3727" actId="478"/>
          <ac:grpSpMkLst>
            <pc:docMk/>
            <pc:sldMk cId="2052517629" sldId="259"/>
            <ac:grpSpMk id="58" creationId="{E6F3BBFB-4D09-F4A0-4DA2-A99CF2784596}"/>
          </ac:grpSpMkLst>
        </pc:grpChg>
        <pc:grpChg chg="del">
          <ac:chgData name="Sluka, James Patrick" userId="96f62f3f-ca80-4973-b9cc-a6a866307ae4" providerId="ADAL" clId="{893F6D95-7AF0-48F0-8F5E-2E169FB4C137}" dt="2026-07-13T22:17:49.598" v="3726" actId="478"/>
          <ac:grpSpMkLst>
            <pc:docMk/>
            <pc:sldMk cId="2052517629" sldId="259"/>
            <ac:grpSpMk id="60" creationId="{64408C51-2234-7D63-3420-879E951714AB}"/>
          </ac:grpSpMkLst>
        </pc:grpChg>
        <pc:grpChg chg="del mod">
          <ac:chgData name="Sluka, James Patrick" userId="96f62f3f-ca80-4973-b9cc-a6a866307ae4" providerId="ADAL" clId="{893F6D95-7AF0-48F0-8F5E-2E169FB4C137}" dt="2026-07-13T22:26:15.814" v="3822" actId="478"/>
          <ac:grpSpMkLst>
            <pc:docMk/>
            <pc:sldMk cId="2052517629" sldId="259"/>
            <ac:grpSpMk id="62" creationId="{47821113-4867-86FE-E481-29949D40D89A}"/>
          </ac:grpSpMkLst>
        </pc:grpChg>
        <pc:grpChg chg="add del mod">
          <ac:chgData name="Sluka, James Patrick" userId="96f62f3f-ca80-4973-b9cc-a6a866307ae4" providerId="ADAL" clId="{893F6D95-7AF0-48F0-8F5E-2E169FB4C137}" dt="2026-07-13T22:22:34.441" v="3784" actId="478"/>
          <ac:grpSpMkLst>
            <pc:docMk/>
            <pc:sldMk cId="2052517629" sldId="259"/>
            <ac:grpSpMk id="63" creationId="{86D461D5-4966-C17E-4923-E831E304E8E5}"/>
          </ac:grpSpMkLst>
        </pc:grpChg>
        <pc:grpChg chg="add del">
          <ac:chgData name="Sluka, James Patrick" userId="96f62f3f-ca80-4973-b9cc-a6a866307ae4" providerId="ADAL" clId="{893F6D95-7AF0-48F0-8F5E-2E169FB4C137}" dt="2026-07-13T22:17:42.311" v="3719" actId="478"/>
          <ac:grpSpMkLst>
            <pc:docMk/>
            <pc:sldMk cId="2052517629" sldId="259"/>
            <ac:grpSpMk id="80" creationId="{5B314BE6-B49D-F0F9-8528-C24D53AC3E35}"/>
          </ac:grpSpMkLst>
        </pc:grpChg>
        <pc:grpChg chg="mod">
          <ac:chgData name="Sluka, James Patrick" userId="96f62f3f-ca80-4973-b9cc-a6a866307ae4" providerId="ADAL" clId="{893F6D95-7AF0-48F0-8F5E-2E169FB4C137}" dt="2026-07-13T22:27:36.929" v="3888" actId="164"/>
          <ac:grpSpMkLst>
            <pc:docMk/>
            <pc:sldMk cId="2052517629" sldId="259"/>
            <ac:grpSpMk id="88" creationId="{61E47924-140B-5735-7006-31D1ED38BE4B}"/>
          </ac:grpSpMkLst>
        </pc:grpChg>
        <pc:grpChg chg="mod">
          <ac:chgData name="Sluka, James Patrick" userId="96f62f3f-ca80-4973-b9cc-a6a866307ae4" providerId="ADAL" clId="{893F6D95-7AF0-48F0-8F5E-2E169FB4C137}" dt="2026-07-13T22:27:36.929" v="3888" actId="164"/>
          <ac:grpSpMkLst>
            <pc:docMk/>
            <pc:sldMk cId="2052517629" sldId="259"/>
            <ac:grpSpMk id="99" creationId="{8DC88A12-2819-CE9B-CAF3-882EFCB4D396}"/>
          </ac:grpSpMkLst>
        </pc:grpChg>
        <pc:grpChg chg="mod">
          <ac:chgData name="Sluka, James Patrick" userId="96f62f3f-ca80-4973-b9cc-a6a866307ae4" providerId="ADAL" clId="{893F6D95-7AF0-48F0-8F5E-2E169FB4C137}" dt="2026-07-13T22:24:12.589" v="3799" actId="1076"/>
          <ac:grpSpMkLst>
            <pc:docMk/>
            <pc:sldMk cId="2052517629" sldId="259"/>
            <ac:grpSpMk id="203" creationId="{9C6CABD7-8A48-77F3-05E4-C40FF42D5FA3}"/>
          </ac:grpSpMkLst>
        </pc:grpChg>
        <pc:grpChg chg="mod">
          <ac:chgData name="Sluka, James Patrick" userId="96f62f3f-ca80-4973-b9cc-a6a866307ae4" providerId="ADAL" clId="{893F6D95-7AF0-48F0-8F5E-2E169FB4C137}" dt="2026-07-13T22:26:03.490" v="3820" actId="164"/>
          <ac:grpSpMkLst>
            <pc:docMk/>
            <pc:sldMk cId="2052517629" sldId="259"/>
            <ac:grpSpMk id="204" creationId="{B07417B9-E5F7-5FC7-EE4F-37AFE15679F3}"/>
          </ac:grpSpMkLst>
        </pc:grpChg>
        <pc:grpChg chg="mod">
          <ac:chgData name="Sluka, James Patrick" userId="96f62f3f-ca80-4973-b9cc-a6a866307ae4" providerId="ADAL" clId="{893F6D95-7AF0-48F0-8F5E-2E169FB4C137}" dt="2026-07-13T22:26:03.490" v="3820" actId="164"/>
          <ac:grpSpMkLst>
            <pc:docMk/>
            <pc:sldMk cId="2052517629" sldId="259"/>
            <ac:grpSpMk id="205" creationId="{36629E57-4EA5-0942-D7DB-C934EAC244CD}"/>
          </ac:grpSpMkLst>
        </pc:grpChg>
        <pc:grpChg chg="mod ord">
          <ac:chgData name="Sluka, James Patrick" userId="96f62f3f-ca80-4973-b9cc-a6a866307ae4" providerId="ADAL" clId="{893F6D95-7AF0-48F0-8F5E-2E169FB4C137}" dt="2026-07-13T22:24:53.905" v="3812" actId="164"/>
          <ac:grpSpMkLst>
            <pc:docMk/>
            <pc:sldMk cId="2052517629" sldId="259"/>
            <ac:grpSpMk id="206" creationId="{796A1EDF-37F9-8DF2-0D2D-30DB8B65C60C}"/>
          </ac:grpSpMkLst>
        </pc:grpChg>
        <pc:grpChg chg="add mod">
          <ac:chgData name="Sluka, James Patrick" userId="96f62f3f-ca80-4973-b9cc-a6a866307ae4" providerId="ADAL" clId="{893F6D95-7AF0-48F0-8F5E-2E169FB4C137}" dt="2026-07-13T22:26:03.490" v="3820" actId="164"/>
          <ac:grpSpMkLst>
            <pc:docMk/>
            <pc:sldMk cId="2052517629" sldId="259"/>
            <ac:grpSpMk id="280" creationId="{AB32D8E2-02AB-A2C3-97E7-60F73B645403}"/>
          </ac:grpSpMkLst>
        </pc:grpChg>
        <pc:grpChg chg="add mod">
          <ac:chgData name="Sluka, James Patrick" userId="96f62f3f-ca80-4973-b9cc-a6a866307ae4" providerId="ADAL" clId="{893F6D95-7AF0-48F0-8F5E-2E169FB4C137}" dt="2026-07-13T22:28:14.353" v="3893" actId="164"/>
          <ac:grpSpMkLst>
            <pc:docMk/>
            <pc:sldMk cId="2052517629" sldId="259"/>
            <ac:grpSpMk id="281" creationId="{1578F375-72F6-7A50-C765-F2E37EE57106}"/>
          </ac:grpSpMkLst>
        </pc:grpChg>
        <pc:grpChg chg="add mod">
          <ac:chgData name="Sluka, James Patrick" userId="96f62f3f-ca80-4973-b9cc-a6a866307ae4" providerId="ADAL" clId="{893F6D95-7AF0-48F0-8F5E-2E169FB4C137}" dt="2026-07-13T22:27:58.709" v="3891" actId="164"/>
          <ac:grpSpMkLst>
            <pc:docMk/>
            <pc:sldMk cId="2052517629" sldId="259"/>
            <ac:grpSpMk id="285" creationId="{5894DE72-C36D-69B4-6108-4EAF87465654}"/>
          </ac:grpSpMkLst>
        </pc:grpChg>
        <pc:grpChg chg="add mod">
          <ac:chgData name="Sluka, James Patrick" userId="96f62f3f-ca80-4973-b9cc-a6a866307ae4" providerId="ADAL" clId="{893F6D95-7AF0-48F0-8F5E-2E169FB4C137}" dt="2026-07-13T22:50:39.603" v="4838" actId="1036"/>
          <ac:grpSpMkLst>
            <pc:docMk/>
            <pc:sldMk cId="2052517629" sldId="259"/>
            <ac:grpSpMk id="286" creationId="{30FD9034-0391-7C37-ABB5-424D4D216C10}"/>
          </ac:grpSpMkLst>
        </pc:grpChg>
        <pc:grpChg chg="add mod">
          <ac:chgData name="Sluka, James Patrick" userId="96f62f3f-ca80-4973-b9cc-a6a866307ae4" providerId="ADAL" clId="{893F6D95-7AF0-48F0-8F5E-2E169FB4C137}" dt="2026-07-13T22:50:39.603" v="4838" actId="1036"/>
          <ac:grpSpMkLst>
            <pc:docMk/>
            <pc:sldMk cId="2052517629" sldId="259"/>
            <ac:grpSpMk id="287" creationId="{671943DF-FEEC-6EB0-9982-11DCB9832AAB}"/>
          </ac:grpSpMkLst>
        </pc:grpChg>
        <pc:grpChg chg="add mod">
          <ac:chgData name="Sluka, James Patrick" userId="96f62f3f-ca80-4973-b9cc-a6a866307ae4" providerId="ADAL" clId="{893F6D95-7AF0-48F0-8F5E-2E169FB4C137}" dt="2026-07-13T22:46:30.930" v="4783" actId="1036"/>
          <ac:grpSpMkLst>
            <pc:docMk/>
            <pc:sldMk cId="2052517629" sldId="259"/>
            <ac:grpSpMk id="300" creationId="{3A0266F4-198E-3B4B-B17C-A1F7B1E7E1F8}"/>
          </ac:grpSpMkLst>
        </pc:grpChg>
        <pc:grpChg chg="add mod">
          <ac:chgData name="Sluka, James Patrick" userId="96f62f3f-ca80-4973-b9cc-a6a866307ae4" providerId="ADAL" clId="{893F6D95-7AF0-48F0-8F5E-2E169FB4C137}" dt="2026-07-13T22:46:26.571" v="4779" actId="1035"/>
          <ac:grpSpMkLst>
            <pc:docMk/>
            <pc:sldMk cId="2052517629" sldId="259"/>
            <ac:grpSpMk id="301" creationId="{F3213ACF-DD91-E1FE-B94C-9C975442379B}"/>
          </ac:grpSpMkLst>
        </pc:grpChg>
        <pc:grpChg chg="add del mod">
          <ac:chgData name="Sluka, James Patrick" userId="96f62f3f-ca80-4973-b9cc-a6a866307ae4" providerId="ADAL" clId="{893F6D95-7AF0-48F0-8F5E-2E169FB4C137}" dt="2026-07-13T22:45:37.532" v="4763" actId="478"/>
          <ac:grpSpMkLst>
            <pc:docMk/>
            <pc:sldMk cId="2052517629" sldId="259"/>
            <ac:grpSpMk id="303" creationId="{69500EDA-2775-D63D-EED6-670CB9C63CA5}"/>
          </ac:grpSpMkLst>
        </pc:grpChg>
        <pc:grpChg chg="add mod">
          <ac:chgData name="Sluka, James Patrick" userId="96f62f3f-ca80-4973-b9cc-a6a866307ae4" providerId="ADAL" clId="{893F6D95-7AF0-48F0-8F5E-2E169FB4C137}" dt="2026-07-13T22:49:15.411" v="4809" actId="1038"/>
          <ac:grpSpMkLst>
            <pc:docMk/>
            <pc:sldMk cId="2052517629" sldId="259"/>
            <ac:grpSpMk id="306" creationId="{275CA24E-CE86-BD2B-EE31-51DE9DD56768}"/>
          </ac:grpSpMkLst>
        </pc:grpChg>
        <pc:graphicFrameChg chg="mod modGraphic">
          <ac:chgData name="Sluka, James Patrick" userId="96f62f3f-ca80-4973-b9cc-a6a866307ae4" providerId="ADAL" clId="{893F6D95-7AF0-48F0-8F5E-2E169FB4C137}" dt="2026-07-13T22:49:15.411" v="4809" actId="1038"/>
          <ac:graphicFrameMkLst>
            <pc:docMk/>
            <pc:sldMk cId="2052517629" sldId="259"/>
            <ac:graphicFrameMk id="20" creationId="{8929CA23-EC0E-5D1B-C19C-3E59A41AA5C1}"/>
          </ac:graphicFrameMkLst>
        </pc:graphicFrameChg>
        <pc:graphicFrameChg chg="mod modGraphic">
          <ac:chgData name="Sluka, James Patrick" userId="96f62f3f-ca80-4973-b9cc-a6a866307ae4" providerId="ADAL" clId="{893F6D95-7AF0-48F0-8F5E-2E169FB4C137}" dt="2026-07-13T22:50:27.520" v="4832" actId="20577"/>
          <ac:graphicFrameMkLst>
            <pc:docMk/>
            <pc:sldMk cId="2052517629" sldId="259"/>
            <ac:graphicFrameMk id="209" creationId="{5D18B645-7DB1-A999-0343-3F8D6F943FBA}"/>
          </ac:graphicFrameMkLst>
        </pc:graphicFrameChg>
        <pc:graphicFrameChg chg="add del mod">
          <ac:chgData name="Sluka, James Patrick" userId="96f62f3f-ca80-4973-b9cc-a6a866307ae4" providerId="ADAL" clId="{893F6D95-7AF0-48F0-8F5E-2E169FB4C137}" dt="2026-07-13T22:33:51.901" v="4028" actId="478"/>
          <ac:graphicFrameMkLst>
            <pc:docMk/>
            <pc:sldMk cId="2052517629" sldId="259"/>
            <ac:graphicFrameMk id="289" creationId="{3FA6F747-6F83-1A11-4F22-1999E4065EF9}"/>
          </ac:graphicFrameMkLst>
        </pc:graphicFrameChg>
        <pc:graphicFrameChg chg="add del">
          <ac:chgData name="Sluka, James Patrick" userId="96f62f3f-ca80-4973-b9cc-a6a866307ae4" providerId="ADAL" clId="{893F6D95-7AF0-48F0-8F5E-2E169FB4C137}" dt="2026-07-13T22:31:29.393" v="3999" actId="22"/>
          <ac:graphicFrameMkLst>
            <pc:docMk/>
            <pc:sldMk cId="2052517629" sldId="259"/>
            <ac:graphicFrameMk id="291" creationId="{A8A21BF7-F19C-FC74-255F-1EAABE436B10}"/>
          </ac:graphicFrameMkLst>
        </pc:graphicFrameChg>
        <pc:graphicFrameChg chg="add del mod">
          <ac:chgData name="Sluka, James Patrick" userId="96f62f3f-ca80-4973-b9cc-a6a866307ae4" providerId="ADAL" clId="{893F6D95-7AF0-48F0-8F5E-2E169FB4C137}" dt="2026-07-13T22:34:21.602" v="4033" actId="478"/>
          <ac:graphicFrameMkLst>
            <pc:docMk/>
            <pc:sldMk cId="2052517629" sldId="259"/>
            <ac:graphicFrameMk id="295" creationId="{1A7D0251-0CEC-347A-9D2E-913E0F28ADB0}"/>
          </ac:graphicFrameMkLst>
        </pc:graphicFrameChg>
        <pc:picChg chg="mod">
          <ac:chgData name="Sluka, James Patrick" userId="96f62f3f-ca80-4973-b9cc-a6a866307ae4" providerId="ADAL" clId="{893F6D95-7AF0-48F0-8F5E-2E169FB4C137}" dt="2026-07-13T22:19:27.035" v="3744"/>
          <ac:picMkLst>
            <pc:docMk/>
            <pc:sldMk cId="2052517629" sldId="259"/>
            <ac:picMk id="9" creationId="{C17F108C-E22C-23F0-ED93-1F23F9C8CDDF}"/>
          </ac:picMkLst>
        </pc:picChg>
        <pc:picChg chg="mod">
          <ac:chgData name="Sluka, James Patrick" userId="96f62f3f-ca80-4973-b9cc-a6a866307ae4" providerId="ADAL" clId="{893F6D95-7AF0-48F0-8F5E-2E169FB4C137}" dt="2026-07-13T22:19:27.035" v="3744"/>
          <ac:picMkLst>
            <pc:docMk/>
            <pc:sldMk cId="2052517629" sldId="259"/>
            <ac:picMk id="12" creationId="{6E6F177E-CCB1-6AAE-310F-765FA4CEA889}"/>
          </ac:picMkLst>
        </pc:picChg>
        <pc:picChg chg="mod">
          <ac:chgData name="Sluka, James Patrick" userId="96f62f3f-ca80-4973-b9cc-a6a866307ae4" providerId="ADAL" clId="{893F6D95-7AF0-48F0-8F5E-2E169FB4C137}" dt="2026-07-13T22:19:27.035" v="3744"/>
          <ac:picMkLst>
            <pc:docMk/>
            <pc:sldMk cId="2052517629" sldId="259"/>
            <ac:picMk id="15" creationId="{D4D5A2AB-66A0-8B04-AF08-76633A08636C}"/>
          </ac:picMkLst>
        </pc:picChg>
        <pc:picChg chg="mod">
          <ac:chgData name="Sluka, James Patrick" userId="96f62f3f-ca80-4973-b9cc-a6a866307ae4" providerId="ADAL" clId="{893F6D95-7AF0-48F0-8F5E-2E169FB4C137}" dt="2026-07-13T22:19:27.035" v="3744"/>
          <ac:picMkLst>
            <pc:docMk/>
            <pc:sldMk cId="2052517629" sldId="259"/>
            <ac:picMk id="18" creationId="{EDA11CC2-1A63-32C7-0D66-957089DC5CEE}"/>
          </ac:picMkLst>
        </pc:picChg>
        <pc:picChg chg="del mod">
          <ac:chgData name="Sluka, James Patrick" userId="96f62f3f-ca80-4973-b9cc-a6a866307ae4" providerId="ADAL" clId="{893F6D95-7AF0-48F0-8F5E-2E169FB4C137}" dt="2026-07-13T22:21:02.097" v="3773" actId="478"/>
          <ac:picMkLst>
            <pc:docMk/>
            <pc:sldMk cId="2052517629" sldId="259"/>
            <ac:picMk id="61" creationId="{B788AB5C-C511-D0AC-A889-1B5C428DA03A}"/>
          </ac:picMkLst>
        </pc:picChg>
        <pc:picChg chg="add del">
          <ac:chgData name="Sluka, James Patrick" userId="96f62f3f-ca80-4973-b9cc-a6a866307ae4" providerId="ADAL" clId="{893F6D95-7AF0-48F0-8F5E-2E169FB4C137}" dt="2026-07-13T22:22:24.754" v="3783" actId="478"/>
          <ac:picMkLst>
            <pc:docMk/>
            <pc:sldMk cId="2052517629" sldId="259"/>
            <ac:picMk id="69" creationId="{97146DC7-A484-B435-3F6E-B78EB2149B78}"/>
          </ac:picMkLst>
        </pc:picChg>
        <pc:picChg chg="del">
          <ac:chgData name="Sluka, James Patrick" userId="96f62f3f-ca80-4973-b9cc-a6a866307ae4" providerId="ADAL" clId="{893F6D95-7AF0-48F0-8F5E-2E169FB4C137}" dt="2026-07-13T22:17:43.464" v="3720" actId="478"/>
          <ac:picMkLst>
            <pc:docMk/>
            <pc:sldMk cId="2052517629" sldId="259"/>
            <ac:picMk id="85" creationId="{E966A3AA-90D1-C963-9A48-9E6B98660828}"/>
          </ac:picMkLst>
        </pc:picChg>
        <pc:picChg chg="add mod">
          <ac:chgData name="Sluka, James Patrick" userId="96f62f3f-ca80-4973-b9cc-a6a866307ae4" providerId="ADAL" clId="{893F6D95-7AF0-48F0-8F5E-2E169FB4C137}" dt="2026-07-13T22:41:01.268" v="4335" actId="1076"/>
          <ac:picMkLst>
            <pc:docMk/>
            <pc:sldMk cId="2052517629" sldId="259"/>
            <ac:picMk id="297" creationId="{2EB6D521-A7E3-EF86-5CA7-A01587EE106E}"/>
          </ac:picMkLst>
        </pc:picChg>
        <pc:picChg chg="add mod topLvl">
          <ac:chgData name="Sluka, James Patrick" userId="96f62f3f-ca80-4973-b9cc-a6a866307ae4" providerId="ADAL" clId="{893F6D95-7AF0-48F0-8F5E-2E169FB4C137}" dt="2026-07-13T22:48:27.738" v="4800" actId="12788"/>
          <ac:picMkLst>
            <pc:docMk/>
            <pc:sldMk cId="2052517629" sldId="259"/>
            <ac:picMk id="299" creationId="{B9455F18-9AB4-A1F3-6F58-4F22BA72C60D}"/>
          </ac:picMkLst>
        </pc:picChg>
        <pc:cxnChg chg="mod">
          <ac:chgData name="Sluka, James Patrick" userId="96f62f3f-ca80-4973-b9cc-a6a866307ae4" providerId="ADAL" clId="{893F6D95-7AF0-48F0-8F5E-2E169FB4C137}" dt="2026-07-13T22:26:15.814" v="3822" actId="478"/>
          <ac:cxnSpMkLst>
            <pc:docMk/>
            <pc:sldMk cId="2052517629" sldId="259"/>
            <ac:cxnSpMk id="140" creationId="{B9CDD492-EB7A-7A8D-AD3A-46C393C943AB}"/>
          </ac:cxnSpMkLst>
        </pc:cxnChg>
        <pc:cxnChg chg="mod">
          <ac:chgData name="Sluka, James Patrick" userId="96f62f3f-ca80-4973-b9cc-a6a866307ae4" providerId="ADAL" clId="{893F6D95-7AF0-48F0-8F5E-2E169FB4C137}" dt="2026-07-13T22:26:15.814" v="3822" actId="478"/>
          <ac:cxnSpMkLst>
            <pc:docMk/>
            <pc:sldMk cId="2052517629" sldId="259"/>
            <ac:cxnSpMk id="148" creationId="{D2F3822C-7FE3-E9B9-B231-8F89B7B16EFC}"/>
          </ac:cxnSpMkLst>
        </pc:cxnChg>
        <pc:cxnChg chg="mod">
          <ac:chgData name="Sluka, James Patrick" userId="96f62f3f-ca80-4973-b9cc-a6a866307ae4" providerId="ADAL" clId="{893F6D95-7AF0-48F0-8F5E-2E169FB4C137}" dt="2026-07-13T22:22:34.441" v="3784" actId="478"/>
          <ac:cxnSpMkLst>
            <pc:docMk/>
            <pc:sldMk cId="2052517629" sldId="259"/>
            <ac:cxnSpMk id="161" creationId="{191D10B0-8C41-D689-EACD-9CA5D59EEFAB}"/>
          </ac:cxnSpMkLst>
        </pc:cxnChg>
        <pc:cxnChg chg="mod">
          <ac:chgData name="Sluka, James Patrick" userId="96f62f3f-ca80-4973-b9cc-a6a866307ae4" providerId="ADAL" clId="{893F6D95-7AF0-48F0-8F5E-2E169FB4C137}" dt="2026-07-13T22:22:34.441" v="3784" actId="478"/>
          <ac:cxnSpMkLst>
            <pc:docMk/>
            <pc:sldMk cId="2052517629" sldId="259"/>
            <ac:cxnSpMk id="169" creationId="{ACD1525B-BF8C-468E-FA98-10EFE37C7C83}"/>
          </ac:cxnSpMkLst>
        </pc:cxnChg>
      </pc:sldChg>
      <pc:sldChg chg="addSp new del mod">
        <pc:chgData name="Sluka, James Patrick" userId="96f62f3f-ca80-4973-b9cc-a6a866307ae4" providerId="ADAL" clId="{893F6D95-7AF0-48F0-8F5E-2E169FB4C137}" dt="2026-07-14T17:14:22.972" v="5963" actId="47"/>
        <pc:sldMkLst>
          <pc:docMk/>
          <pc:sldMk cId="619935457" sldId="260"/>
        </pc:sldMkLst>
        <pc:graphicFrameChg chg="add">
          <ac:chgData name="Sluka, James Patrick" userId="96f62f3f-ca80-4973-b9cc-a6a866307ae4" providerId="ADAL" clId="{893F6D95-7AF0-48F0-8F5E-2E169FB4C137}" dt="2026-07-14T15:28:11.769" v="4841" actId="22"/>
          <ac:graphicFrameMkLst>
            <pc:docMk/>
            <pc:sldMk cId="619935457" sldId="260"/>
            <ac:graphicFrameMk id="3" creationId="{EAEFF94F-A750-8BDC-A869-CDDD404960D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9FCAF-EE6D-43AD-AA70-87DE7F687CEE}" type="datetimeFigureOut">
              <a:rPr lang="en-US" smtClean="0"/>
              <a:t>7/14/2026</a:t>
            </a:fld>
            <a:endParaRPr lang="en-US"/>
          </a:p>
        </p:txBody>
      </p:sp>
      <p:sp>
        <p:nvSpPr>
          <p:cNvPr id="4" name="Slide Image Placeholder 3"/>
          <p:cNvSpPr>
            <a:spLocks noGrp="1" noRot="1" noChangeAspect="1"/>
          </p:cNvSpPr>
          <p:nvPr>
            <p:ph type="sldImg" idx="2"/>
          </p:nvPr>
        </p:nvSpPr>
        <p:spPr>
          <a:xfrm>
            <a:off x="2039938" y="1143000"/>
            <a:ext cx="2778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B7F12-3613-48CA-8CB1-F2195B5C66F5}" type="slidenum">
              <a:rPr lang="en-US" smtClean="0"/>
              <a:t>‹#›</a:t>
            </a:fld>
            <a:endParaRPr lang="en-US"/>
          </a:p>
        </p:txBody>
      </p:sp>
    </p:spTree>
    <p:extLst>
      <p:ext uri="{BB962C8B-B14F-4D97-AF65-F5344CB8AC3E}">
        <p14:creationId xmlns:p14="http://schemas.microsoft.com/office/powerpoint/2010/main" val="1016865389"/>
      </p:ext>
    </p:extLst>
  </p:cSld>
  <p:clrMap bg1="lt1" tx1="dk1" bg2="lt2" tx2="dk2" accent1="accent1" accent2="accent2" accent3="accent3" accent4="accent4" accent5="accent5" accent6="accent6" hlink="hlink" folHlink="folHlink"/>
  <p:notesStyle>
    <a:lvl1pPr marL="0" algn="l" defTabSz="3511296" rtl="0" eaLnBrk="1" latinLnBrk="0" hangingPunct="1">
      <a:defRPr sz="4608" kern="1200">
        <a:solidFill>
          <a:schemeClr val="tx1"/>
        </a:solidFill>
        <a:latin typeface="+mn-lt"/>
        <a:ea typeface="+mn-ea"/>
        <a:cs typeface="+mn-cs"/>
      </a:defRPr>
    </a:lvl1pPr>
    <a:lvl2pPr marL="1755648" algn="l" defTabSz="3511296" rtl="0" eaLnBrk="1" latinLnBrk="0" hangingPunct="1">
      <a:defRPr sz="4608" kern="1200">
        <a:solidFill>
          <a:schemeClr val="tx1"/>
        </a:solidFill>
        <a:latin typeface="+mn-lt"/>
        <a:ea typeface="+mn-ea"/>
        <a:cs typeface="+mn-cs"/>
      </a:defRPr>
    </a:lvl2pPr>
    <a:lvl3pPr marL="3511296" algn="l" defTabSz="3511296" rtl="0" eaLnBrk="1" latinLnBrk="0" hangingPunct="1">
      <a:defRPr sz="4608" kern="1200">
        <a:solidFill>
          <a:schemeClr val="tx1"/>
        </a:solidFill>
        <a:latin typeface="+mn-lt"/>
        <a:ea typeface="+mn-ea"/>
        <a:cs typeface="+mn-cs"/>
      </a:defRPr>
    </a:lvl3pPr>
    <a:lvl4pPr marL="5266944" algn="l" defTabSz="3511296" rtl="0" eaLnBrk="1" latinLnBrk="0" hangingPunct="1">
      <a:defRPr sz="4608" kern="1200">
        <a:solidFill>
          <a:schemeClr val="tx1"/>
        </a:solidFill>
        <a:latin typeface="+mn-lt"/>
        <a:ea typeface="+mn-ea"/>
        <a:cs typeface="+mn-cs"/>
      </a:defRPr>
    </a:lvl4pPr>
    <a:lvl5pPr marL="7022592" algn="l" defTabSz="3511296" rtl="0" eaLnBrk="1" latinLnBrk="0" hangingPunct="1">
      <a:defRPr sz="4608" kern="1200">
        <a:solidFill>
          <a:schemeClr val="tx1"/>
        </a:solidFill>
        <a:latin typeface="+mn-lt"/>
        <a:ea typeface="+mn-ea"/>
        <a:cs typeface="+mn-cs"/>
      </a:defRPr>
    </a:lvl5pPr>
    <a:lvl6pPr marL="8778240" algn="l" defTabSz="3511296" rtl="0" eaLnBrk="1" latinLnBrk="0" hangingPunct="1">
      <a:defRPr sz="4608" kern="1200">
        <a:solidFill>
          <a:schemeClr val="tx1"/>
        </a:solidFill>
        <a:latin typeface="+mn-lt"/>
        <a:ea typeface="+mn-ea"/>
        <a:cs typeface="+mn-cs"/>
      </a:defRPr>
    </a:lvl6pPr>
    <a:lvl7pPr marL="10533888" algn="l" defTabSz="3511296" rtl="0" eaLnBrk="1" latinLnBrk="0" hangingPunct="1">
      <a:defRPr sz="4608" kern="1200">
        <a:solidFill>
          <a:schemeClr val="tx1"/>
        </a:solidFill>
        <a:latin typeface="+mn-lt"/>
        <a:ea typeface="+mn-ea"/>
        <a:cs typeface="+mn-cs"/>
      </a:defRPr>
    </a:lvl7pPr>
    <a:lvl8pPr marL="12289536" algn="l" defTabSz="3511296" rtl="0" eaLnBrk="1" latinLnBrk="0" hangingPunct="1">
      <a:defRPr sz="4608" kern="1200">
        <a:solidFill>
          <a:schemeClr val="tx1"/>
        </a:solidFill>
        <a:latin typeface="+mn-lt"/>
        <a:ea typeface="+mn-ea"/>
        <a:cs typeface="+mn-cs"/>
      </a:defRPr>
    </a:lvl8pPr>
    <a:lvl9pPr marL="14045184" algn="l" defTabSz="3511296" rtl="0" eaLnBrk="1" latinLnBrk="0" hangingPunct="1">
      <a:defRPr sz="46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9938" y="1143000"/>
            <a:ext cx="2778125" cy="3086100"/>
          </a:xfrm>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Poster printer has a max width of 36”, length can be anything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EEB7F12-3613-48CA-8CB1-F2195B5C66F5}" type="slidenum">
              <a:rPr lang="en-US" smtClean="0"/>
              <a:t>1</a:t>
            </a:fld>
            <a:endParaRPr lang="en-US"/>
          </a:p>
        </p:txBody>
      </p:sp>
    </p:spTree>
    <p:extLst>
      <p:ext uri="{BB962C8B-B14F-4D97-AF65-F5344CB8AC3E}">
        <p14:creationId xmlns:p14="http://schemas.microsoft.com/office/powerpoint/2010/main" val="329651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985936"/>
            <a:ext cx="27980640" cy="12733867"/>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19210869"/>
            <a:ext cx="24688800" cy="8830731"/>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4484CE-09EE-47EE-B366-E41987EA0469}"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140506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484CE-09EE-47EE-B366-E41987EA0469}"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259182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947334"/>
            <a:ext cx="709803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947334"/>
            <a:ext cx="2088261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484CE-09EE-47EE-B366-E41987EA0469}"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266383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484CE-09EE-47EE-B366-E41987EA0469}"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34991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9118611"/>
            <a:ext cx="28392120" cy="1521459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4477144"/>
            <a:ext cx="28392120" cy="8000997"/>
          </a:xfrm>
        </p:spPr>
        <p:txBody>
          <a:bodyPr/>
          <a:lstStyle>
            <a:lvl1pPr marL="0" indent="0">
              <a:buNone/>
              <a:defRPr sz="8640">
                <a:solidFill>
                  <a:schemeClr val="tx1">
                    <a:tint val="82000"/>
                  </a:schemeClr>
                </a:solidFill>
              </a:defRPr>
            </a:lvl1pPr>
            <a:lvl2pPr marL="1645920" indent="0">
              <a:buNone/>
              <a:defRPr sz="7200">
                <a:solidFill>
                  <a:schemeClr val="tx1">
                    <a:tint val="82000"/>
                  </a:schemeClr>
                </a:solidFill>
              </a:defRPr>
            </a:lvl2pPr>
            <a:lvl3pPr marL="3291840" indent="0">
              <a:buNone/>
              <a:defRPr sz="6480">
                <a:solidFill>
                  <a:schemeClr val="tx1">
                    <a:tint val="82000"/>
                  </a:schemeClr>
                </a:solidFill>
              </a:defRPr>
            </a:lvl3pPr>
            <a:lvl4pPr marL="4937760" indent="0">
              <a:buNone/>
              <a:defRPr sz="5760">
                <a:solidFill>
                  <a:schemeClr val="tx1">
                    <a:tint val="82000"/>
                  </a:schemeClr>
                </a:solidFill>
              </a:defRPr>
            </a:lvl4pPr>
            <a:lvl5pPr marL="6583680" indent="0">
              <a:buNone/>
              <a:defRPr sz="5760">
                <a:solidFill>
                  <a:schemeClr val="tx1">
                    <a:tint val="82000"/>
                  </a:schemeClr>
                </a:solidFill>
              </a:defRPr>
            </a:lvl5pPr>
            <a:lvl6pPr marL="8229600" indent="0">
              <a:buNone/>
              <a:defRPr sz="5760">
                <a:solidFill>
                  <a:schemeClr val="tx1">
                    <a:tint val="82000"/>
                  </a:schemeClr>
                </a:solidFill>
              </a:defRPr>
            </a:lvl6pPr>
            <a:lvl7pPr marL="9875520" indent="0">
              <a:buNone/>
              <a:defRPr sz="5760">
                <a:solidFill>
                  <a:schemeClr val="tx1">
                    <a:tint val="82000"/>
                  </a:schemeClr>
                </a:solidFill>
              </a:defRPr>
            </a:lvl7pPr>
            <a:lvl8pPr marL="11521440" indent="0">
              <a:buNone/>
              <a:defRPr sz="5760">
                <a:solidFill>
                  <a:schemeClr val="tx1">
                    <a:tint val="82000"/>
                  </a:schemeClr>
                </a:solidFill>
              </a:defRPr>
            </a:lvl8pPr>
            <a:lvl9pPr marL="13167360" indent="0">
              <a:buNone/>
              <a:defRPr sz="5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4484CE-09EE-47EE-B366-E41987EA0469}"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8696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9736667"/>
            <a:ext cx="1399032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9736667"/>
            <a:ext cx="1399032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4484CE-09EE-47EE-B366-E41987EA0469}"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1093043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947342"/>
            <a:ext cx="2839212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8966203"/>
            <a:ext cx="13926024" cy="439419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3360400"/>
            <a:ext cx="13926024"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8966203"/>
            <a:ext cx="13994608" cy="439419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3360400"/>
            <a:ext cx="13994608"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484CE-09EE-47EE-B366-E41987EA0469}" type="datetimeFigureOut">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3842281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484CE-09EE-47EE-B366-E41987EA0469}" type="datetimeFigureOut">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387175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484CE-09EE-47EE-B366-E41987EA0469}" type="datetimeFigureOut">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196976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438400"/>
            <a:ext cx="10617041" cy="853440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266275"/>
            <a:ext cx="16664940" cy="25992667"/>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0972800"/>
            <a:ext cx="10617041" cy="20328469"/>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2D4484CE-09EE-47EE-B366-E41987EA0469}"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81591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438400"/>
            <a:ext cx="10617041" cy="853440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266275"/>
            <a:ext cx="16664940" cy="25992667"/>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0972800"/>
            <a:ext cx="10617041" cy="20328469"/>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2D4484CE-09EE-47EE-B366-E41987EA0469}"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795BE-F223-4431-B6B0-14D1590C89D8}" type="slidenum">
              <a:rPr lang="en-US" smtClean="0"/>
              <a:t>‹#›</a:t>
            </a:fld>
            <a:endParaRPr lang="en-US"/>
          </a:p>
        </p:txBody>
      </p:sp>
    </p:spTree>
    <p:extLst>
      <p:ext uri="{BB962C8B-B14F-4D97-AF65-F5344CB8AC3E}">
        <p14:creationId xmlns:p14="http://schemas.microsoft.com/office/powerpoint/2010/main" val="251077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947342"/>
            <a:ext cx="2839212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9736667"/>
            <a:ext cx="2839212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3900542"/>
            <a:ext cx="7406640" cy="1947333"/>
          </a:xfrm>
          <a:prstGeom prst="rect">
            <a:avLst/>
          </a:prstGeom>
        </p:spPr>
        <p:txBody>
          <a:bodyPr vert="horz" lIns="91440" tIns="45720" rIns="91440" bIns="45720" rtlCol="0" anchor="ctr"/>
          <a:lstStyle>
            <a:lvl1pPr algn="l">
              <a:defRPr sz="4320">
                <a:solidFill>
                  <a:schemeClr val="tx1">
                    <a:tint val="82000"/>
                  </a:schemeClr>
                </a:solidFill>
              </a:defRPr>
            </a:lvl1pPr>
          </a:lstStyle>
          <a:p>
            <a:fld id="{2D4484CE-09EE-47EE-B366-E41987EA0469}" type="datetimeFigureOut">
              <a:rPr lang="en-US" smtClean="0"/>
              <a:t>7/14/2026</a:t>
            </a:fld>
            <a:endParaRPr lang="en-US"/>
          </a:p>
        </p:txBody>
      </p:sp>
      <p:sp>
        <p:nvSpPr>
          <p:cNvPr id="5" name="Footer Placeholder 4"/>
          <p:cNvSpPr>
            <a:spLocks noGrp="1"/>
          </p:cNvSpPr>
          <p:nvPr>
            <p:ph type="ftr" sz="quarter" idx="3"/>
          </p:nvPr>
        </p:nvSpPr>
        <p:spPr>
          <a:xfrm>
            <a:off x="10904220" y="33900542"/>
            <a:ext cx="11109960" cy="1947333"/>
          </a:xfrm>
          <a:prstGeom prst="rect">
            <a:avLst/>
          </a:prstGeom>
        </p:spPr>
        <p:txBody>
          <a:bodyPr vert="horz" lIns="91440" tIns="45720" rIns="91440" bIns="45720" rtlCol="0" anchor="ctr"/>
          <a:lstStyle>
            <a:lvl1pPr algn="ctr">
              <a:defRPr sz="4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3248620" y="33900542"/>
            <a:ext cx="7406640" cy="1947333"/>
          </a:xfrm>
          <a:prstGeom prst="rect">
            <a:avLst/>
          </a:prstGeom>
        </p:spPr>
        <p:txBody>
          <a:bodyPr vert="horz" lIns="91440" tIns="45720" rIns="91440" bIns="45720" rtlCol="0" anchor="ctr"/>
          <a:lstStyle>
            <a:lvl1pPr algn="r">
              <a:defRPr sz="4320">
                <a:solidFill>
                  <a:schemeClr val="tx1">
                    <a:tint val="82000"/>
                  </a:schemeClr>
                </a:solidFill>
              </a:defRPr>
            </a:lvl1pPr>
          </a:lstStyle>
          <a:p>
            <a:fld id="{45F795BE-F223-4431-B6B0-14D1590C89D8}" type="slidenum">
              <a:rPr lang="en-US" smtClean="0"/>
              <a:t>‹#›</a:t>
            </a:fld>
            <a:endParaRPr lang="en-US"/>
          </a:p>
        </p:txBody>
      </p:sp>
    </p:spTree>
    <p:extLst>
      <p:ext uri="{BB962C8B-B14F-4D97-AF65-F5344CB8AC3E}">
        <p14:creationId xmlns:p14="http://schemas.microsoft.com/office/powerpoint/2010/main" val="3495310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emf"/><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3E831CA1-8943-4164-F19D-6D8F89D02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5943" y="18834781"/>
            <a:ext cx="2139696" cy="2139696"/>
          </a:xfrm>
          <a:prstGeom prst="rect">
            <a:avLst/>
          </a:prstGeom>
        </p:spPr>
      </p:pic>
      <p:sp>
        <p:nvSpPr>
          <p:cNvPr id="8" name="TextBox 7">
            <a:extLst>
              <a:ext uri="{FF2B5EF4-FFF2-40B4-BE49-F238E27FC236}">
                <a16:creationId xmlns:a16="http://schemas.microsoft.com/office/drawing/2014/main" id="{47F47591-452E-CD8F-482C-2D2FCC03CF83}"/>
              </a:ext>
            </a:extLst>
          </p:cNvPr>
          <p:cNvSpPr txBox="1"/>
          <p:nvPr/>
        </p:nvSpPr>
        <p:spPr>
          <a:xfrm>
            <a:off x="16442710" y="16497001"/>
            <a:ext cx="15985711" cy="4523161"/>
          </a:xfrm>
          <a:prstGeom prst="rect">
            <a:avLst/>
          </a:prstGeom>
          <a:noFill/>
        </p:spPr>
        <p:txBody>
          <a:bodyPr wrap="square">
            <a:spAutoFit/>
          </a:bodyPr>
          <a:lstStyle/>
          <a:p>
            <a:pPr marL="0" marR="0">
              <a:lnSpc>
                <a:spcPct val="107000"/>
              </a:lnSpc>
              <a:buNone/>
            </a:pPr>
            <a:r>
              <a:rPr lang="en-US" sz="2700" b="1" kern="0" dirty="0">
                <a:effectLst/>
                <a:ea typeface="Times New Roman" panose="02020603050405020304" pitchFamily="18" charset="0"/>
                <a:cs typeface="Times New Roman" panose="02020603050405020304" pitchFamily="18" charset="0"/>
              </a:rPr>
              <a:t>Cell-based model: </a:t>
            </a:r>
            <a:r>
              <a:rPr lang="en-US" sz="2700" kern="0" dirty="0">
                <a:effectLst/>
                <a:ea typeface="Times New Roman" panose="02020603050405020304" pitchFamily="18" charset="0"/>
                <a:cs typeface="Times New Roman" panose="02020603050405020304" pitchFamily="18" charset="0"/>
              </a:rPr>
              <a:t>Compucell3D [1] simulation of mouse ovarian follicle including theca, granulosa, oocyte, and antral ECM compartments.</a:t>
            </a:r>
            <a:endParaRPr lang="en-US" sz="2700" kern="100" dirty="0">
              <a:effectLst/>
              <a:ea typeface="Aptos" panose="020B0004020202020204" pitchFamily="34" charset="0"/>
              <a:cs typeface="Times New Roman" panose="02020603050405020304" pitchFamily="18" charset="0"/>
            </a:endParaRPr>
          </a:p>
          <a:p>
            <a:pPr marL="0" marR="0">
              <a:lnSpc>
                <a:spcPct val="107000"/>
              </a:lnSpc>
              <a:buNone/>
            </a:pPr>
            <a:r>
              <a:rPr lang="en-US" sz="2700" b="1" kern="0" dirty="0">
                <a:effectLst/>
                <a:ea typeface="Times New Roman" panose="02020603050405020304" pitchFamily="18" charset="0"/>
                <a:cs typeface="Times New Roman" panose="02020603050405020304" pitchFamily="18" charset="0"/>
              </a:rPr>
              <a:t>Tissue mechanics: </a:t>
            </a:r>
            <a:r>
              <a:rPr lang="en-US" sz="2700" kern="0" dirty="0">
                <a:effectLst/>
                <a:ea typeface="Times New Roman" panose="02020603050405020304" pitchFamily="18" charset="0"/>
                <a:cs typeface="Times New Roman" panose="02020603050405020304" pitchFamily="18" charset="0"/>
              </a:rPr>
              <a:t>Cell adhesion, proliferation, and other constraints preserve follicle structure.</a:t>
            </a:r>
            <a:endParaRPr lang="en-US" sz="2700" kern="100" dirty="0">
              <a:effectLst/>
              <a:ea typeface="Aptos" panose="020B0004020202020204" pitchFamily="34" charset="0"/>
              <a:cs typeface="Times New Roman" panose="02020603050405020304" pitchFamily="18" charset="0"/>
            </a:endParaRPr>
          </a:p>
          <a:p>
            <a:pPr marL="0" marR="0">
              <a:lnSpc>
                <a:spcPct val="107000"/>
              </a:lnSpc>
              <a:buNone/>
            </a:pPr>
            <a:r>
              <a:rPr lang="en-US" sz="2700" b="1" kern="0" dirty="0">
                <a:effectLst/>
                <a:ea typeface="Times New Roman" panose="02020603050405020304" pitchFamily="18" charset="0"/>
                <a:cs typeface="Times New Roman" panose="02020603050405020304" pitchFamily="18" charset="0"/>
              </a:rPr>
              <a:t>Antrum formation: </a:t>
            </a:r>
            <a:r>
              <a:rPr lang="en-US" sz="2700" kern="0" dirty="0">
                <a:effectLst/>
                <a:ea typeface="Times New Roman" panose="02020603050405020304" pitchFamily="18" charset="0"/>
                <a:cs typeface="Times New Roman" panose="02020603050405020304" pitchFamily="18" charset="0"/>
              </a:rPr>
              <a:t>Granulosa-secreted proteoglycans drives water influx and antrum expansion.</a:t>
            </a:r>
            <a:endParaRPr lang="en-US" sz="2700" kern="100" dirty="0">
              <a:effectLst/>
              <a:ea typeface="Aptos" panose="020B0004020202020204" pitchFamily="34" charset="0"/>
              <a:cs typeface="Times New Roman" panose="02020603050405020304" pitchFamily="18" charset="0"/>
            </a:endParaRPr>
          </a:p>
          <a:p>
            <a:pPr marL="0" marR="0">
              <a:lnSpc>
                <a:spcPct val="107000"/>
              </a:lnSpc>
              <a:buNone/>
            </a:pPr>
            <a:r>
              <a:rPr lang="en-US" sz="2700" b="1" kern="0" dirty="0">
                <a:effectLst/>
                <a:ea typeface="Times New Roman" panose="02020603050405020304" pitchFamily="18" charset="0"/>
                <a:cs typeface="Times New Roman" panose="02020603050405020304" pitchFamily="18" charset="0"/>
              </a:rPr>
              <a:t>Steroidogenesis: </a:t>
            </a:r>
            <a:r>
              <a:rPr lang="en-US" sz="2700" kern="0" dirty="0">
                <a:effectLst/>
                <a:ea typeface="Times New Roman" panose="02020603050405020304" pitchFamily="18" charset="0"/>
                <a:cs typeface="Times New Roman" panose="02020603050405020304" pitchFamily="18" charset="0"/>
              </a:rPr>
              <a:t>Cell-specific ODE models simulate cholesterol-to-testosterone conversion in theca </a:t>
            </a:r>
          </a:p>
          <a:p>
            <a:pPr marL="0" marR="0">
              <a:lnSpc>
                <a:spcPct val="107000"/>
              </a:lnSpc>
              <a:buNone/>
            </a:pPr>
            <a:r>
              <a:rPr lang="en-US" sz="2700" kern="0" dirty="0">
                <a:effectLst/>
                <a:ea typeface="Times New Roman" panose="02020603050405020304" pitchFamily="18" charset="0"/>
                <a:cs typeface="Times New Roman" panose="02020603050405020304" pitchFamily="18" charset="0"/>
              </a:rPr>
              <a:t>cells and testosterone-to-estradiol conversion in mural granulosa cells.</a:t>
            </a:r>
            <a:endParaRPr lang="en-US" sz="2700" kern="100" dirty="0">
              <a:effectLst/>
              <a:ea typeface="Aptos" panose="020B0004020202020204" pitchFamily="34" charset="0"/>
              <a:cs typeface="Times New Roman" panose="02020603050405020304" pitchFamily="18" charset="0"/>
            </a:endParaRPr>
          </a:p>
          <a:p>
            <a:pPr marL="0" marR="0">
              <a:lnSpc>
                <a:spcPct val="107000"/>
              </a:lnSpc>
              <a:buNone/>
            </a:pPr>
            <a:r>
              <a:rPr lang="en-US" sz="2700" b="1" kern="0" dirty="0">
                <a:effectLst/>
                <a:ea typeface="Times New Roman" panose="02020603050405020304" pitchFamily="18" charset="0"/>
                <a:cs typeface="Times New Roman" panose="02020603050405020304" pitchFamily="18" charset="0"/>
              </a:rPr>
              <a:t>Transport assumptions: </a:t>
            </a:r>
            <a:r>
              <a:rPr lang="en-US" sz="2700" kern="0" dirty="0">
                <a:effectLst/>
                <a:ea typeface="Times New Roman" panose="02020603050405020304" pitchFamily="18" charset="0"/>
                <a:cs typeface="Times New Roman" panose="02020603050405020304" pitchFamily="18" charset="0"/>
              </a:rPr>
              <a:t>Cholesterol and testosterone transport are treated as rate-limiting </a:t>
            </a:r>
            <a:br>
              <a:rPr lang="en-US" sz="2700" kern="0" dirty="0">
                <a:effectLst/>
                <a:ea typeface="Times New Roman" panose="02020603050405020304" pitchFamily="18" charset="0"/>
                <a:cs typeface="Times New Roman" panose="02020603050405020304" pitchFamily="18" charset="0"/>
              </a:rPr>
            </a:br>
            <a:r>
              <a:rPr lang="en-US" sz="2700" kern="0" dirty="0">
                <a:effectLst/>
                <a:ea typeface="Times New Roman" panose="02020603050405020304" pitchFamily="18" charset="0"/>
                <a:cs typeface="Times New Roman" panose="02020603050405020304" pitchFamily="18" charset="0"/>
              </a:rPr>
              <a:t>processes with substrate loss to the culture medium.</a:t>
            </a:r>
            <a:endParaRPr lang="en-US" sz="2700" kern="100" dirty="0">
              <a:effectLst/>
              <a:ea typeface="Aptos" panose="020B0004020202020204" pitchFamily="34" charset="0"/>
              <a:cs typeface="Times New Roman" panose="02020603050405020304" pitchFamily="18" charset="0"/>
            </a:endParaRPr>
          </a:p>
          <a:p>
            <a:pPr marL="0" marR="0">
              <a:lnSpc>
                <a:spcPct val="107000"/>
              </a:lnSpc>
              <a:buNone/>
            </a:pPr>
            <a:r>
              <a:rPr lang="en-US" sz="2700" b="1" kern="0" dirty="0">
                <a:effectLst/>
                <a:ea typeface="Times New Roman" panose="02020603050405020304" pitchFamily="18" charset="0"/>
                <a:cs typeface="Times New Roman" panose="02020603050405020304" pitchFamily="18" charset="0"/>
              </a:rPr>
              <a:t>Simulation: </a:t>
            </a:r>
            <a:r>
              <a:rPr lang="en-US" sz="2700" kern="0" dirty="0">
                <a:effectLst/>
                <a:ea typeface="Times New Roman" panose="02020603050405020304" pitchFamily="18" charset="0"/>
                <a:cs typeface="Times New Roman" panose="02020603050405020304" pitchFamily="18" charset="0"/>
              </a:rPr>
              <a:t>10-day simulation at 1 μm resolution, 1-minute time steps, with 50% daily </a:t>
            </a:r>
            <a:br>
              <a:rPr lang="en-US" sz="2700" kern="0" dirty="0">
                <a:effectLst/>
                <a:ea typeface="Times New Roman" panose="02020603050405020304" pitchFamily="18" charset="0"/>
                <a:cs typeface="Times New Roman" panose="02020603050405020304" pitchFamily="18" charset="0"/>
              </a:rPr>
            </a:br>
            <a:r>
              <a:rPr lang="en-US" sz="2700" kern="0" dirty="0">
                <a:effectLst/>
                <a:ea typeface="Times New Roman" panose="02020603050405020304" pitchFamily="18" charset="0"/>
                <a:cs typeface="Times New Roman" panose="02020603050405020304" pitchFamily="18" charset="0"/>
              </a:rPr>
              <a:t>media replacement.									           </a:t>
            </a:r>
            <a:r>
              <a:rPr lang="en-US" sz="2700" kern="0" dirty="0">
                <a:solidFill>
                  <a:srgbClr val="FF0000"/>
                </a:solidFill>
                <a:effectLst/>
                <a:ea typeface="Times New Roman" panose="02020603050405020304" pitchFamily="18" charset="0"/>
                <a:cs typeface="Times New Roman" panose="02020603050405020304" pitchFamily="18" charset="0"/>
              </a:rPr>
              <a:t>For additional details on the simulation </a:t>
            </a:r>
            <a:r>
              <a:rPr lang="en-US" sz="2700" kern="0" dirty="0">
                <a:solidFill>
                  <a:srgbClr val="FF0000"/>
                </a:solidFill>
                <a:effectLst/>
                <a:ea typeface="Times New Roman" panose="02020603050405020304" pitchFamily="18" charset="0"/>
                <a:cs typeface="Times New Roman" panose="02020603050405020304" pitchFamily="18" charset="0"/>
                <a:sym typeface="Wingdings" panose="05000000000000000000" pitchFamily="2" charset="2"/>
              </a:rPr>
              <a:t></a:t>
            </a:r>
            <a:endParaRPr lang="en-US" sz="2700" kern="100" dirty="0">
              <a:solidFill>
                <a:srgbClr val="FF0000"/>
              </a:solidFill>
              <a:effectLst/>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6212187-F4A9-9E39-1E94-838CCA03F510}"/>
              </a:ext>
            </a:extLst>
          </p:cNvPr>
          <p:cNvSpPr txBox="1"/>
          <p:nvPr/>
        </p:nvSpPr>
        <p:spPr>
          <a:xfrm>
            <a:off x="16442711" y="21968374"/>
            <a:ext cx="10639792" cy="7879080"/>
          </a:xfrm>
          <a:prstGeom prst="rect">
            <a:avLst/>
          </a:prstGeom>
          <a:noFill/>
        </p:spPr>
        <p:txBody>
          <a:bodyPr wrap="square">
            <a:spAutoFit/>
          </a:bodyPr>
          <a:lstStyle/>
          <a:p>
            <a:r>
              <a:rPr lang="en-US" sz="2800" b="1" i="1" dirty="0"/>
              <a:t>Simulation results for Fast-grow follicles:</a:t>
            </a:r>
          </a:p>
          <a:p>
            <a:pPr marL="177800" indent="-177800">
              <a:buFont typeface="Arial" panose="020B0604020202020204" pitchFamily="34" charset="0"/>
              <a:buChar char="•"/>
            </a:pPr>
            <a:r>
              <a:rPr lang="en-US" sz="2800" b="0" dirty="0">
                <a:solidFill>
                  <a:schemeClr val="tx1"/>
                </a:solidFill>
              </a:rPr>
              <a:t>Follicle diameter increase can be reproduced.</a:t>
            </a:r>
          </a:p>
          <a:p>
            <a:pPr marL="177800" indent="-177800">
              <a:buFont typeface="Arial" panose="020B0604020202020204" pitchFamily="34" charset="0"/>
              <a:buChar char="•"/>
            </a:pPr>
            <a:r>
              <a:rPr lang="en-US" sz="2800" dirty="0"/>
              <a:t>Testosterone and estradiol synthesis show similar exponential </a:t>
            </a:r>
            <a:br>
              <a:rPr lang="en-US" sz="2800" dirty="0"/>
            </a:br>
            <a:r>
              <a:rPr lang="en-US" sz="2800" dirty="0"/>
              <a:t>trend and final T/E2 ratio.</a:t>
            </a:r>
          </a:p>
          <a:p>
            <a:pPr marL="177800" indent="-177800">
              <a:buFont typeface="Arial" panose="020B0604020202020204" pitchFamily="34" charset="0"/>
              <a:buChar char="•"/>
            </a:pPr>
            <a:r>
              <a:rPr lang="en-US" sz="2800" dirty="0"/>
              <a:t>Predicted E2 levels lower than observed.</a:t>
            </a:r>
            <a:endParaRPr lang="en-US" sz="700" b="1" i="1" dirty="0"/>
          </a:p>
          <a:p>
            <a:pPr marL="177800" indent="-177800">
              <a:spcBef>
                <a:spcPts val="2400"/>
              </a:spcBef>
            </a:pPr>
            <a:r>
              <a:rPr lang="en-US" sz="2800" b="1" i="1" dirty="0"/>
              <a:t>DBP mimetic: </a:t>
            </a:r>
          </a:p>
          <a:p>
            <a:pPr marL="177800" indent="-177800"/>
            <a:r>
              <a:rPr lang="en-US" sz="2800" dirty="0"/>
              <a:t>Phthalates often inhibit cholesterol delivery to the mitochondria,</a:t>
            </a:r>
          </a:p>
          <a:p>
            <a:pPr marL="177800" indent="-177800"/>
            <a:r>
              <a:rPr lang="en-US" sz="2800" dirty="0"/>
              <a:t>perhaps via inhibition of STARD1 expression [4]. We tested this </a:t>
            </a:r>
          </a:p>
          <a:p>
            <a:pPr>
              <a:spcAft>
                <a:spcPts val="1200"/>
              </a:spcAft>
            </a:pPr>
            <a:r>
              <a:rPr lang="en-US" sz="2800" dirty="0"/>
              <a:t>hypothesis by blocking the feedback of testosterone on the first</a:t>
            </a:r>
            <a:br>
              <a:rPr lang="en-US" sz="2800" dirty="0"/>
            </a:br>
            <a:r>
              <a:rPr lang="en-US" sz="2800" dirty="0"/>
              <a:t>step in the theca cell cholesterol </a:t>
            </a:r>
            <a:r>
              <a:rPr lang="en-US" sz="2800" dirty="0">
                <a:sym typeface="Wingdings" panose="05000000000000000000" pitchFamily="2" charset="2"/>
              </a:rPr>
              <a:t> Pregnenolone (P5) reaction.</a:t>
            </a:r>
          </a:p>
          <a:p>
            <a:pPr marL="177800" indent="-177800">
              <a:buFont typeface="Arial" panose="020B0604020202020204" pitchFamily="34" charset="0"/>
              <a:buChar char="•"/>
            </a:pPr>
            <a:r>
              <a:rPr lang="en-US" sz="2800" dirty="0"/>
              <a:t>Reduces follicle growth as observed for DBP 10 treatment.</a:t>
            </a:r>
          </a:p>
          <a:p>
            <a:pPr marL="177800" indent="-177800">
              <a:buFont typeface="Arial" panose="020B0604020202020204" pitchFamily="34" charset="0"/>
              <a:buChar char="•"/>
            </a:pPr>
            <a:r>
              <a:rPr lang="en-US" sz="2800" dirty="0"/>
              <a:t>Reduces T and E2 as observed for DBP 10 treatment, though the </a:t>
            </a:r>
            <a:br>
              <a:rPr lang="en-US" sz="2800" dirty="0"/>
            </a:br>
            <a:r>
              <a:rPr lang="en-US" sz="2800" dirty="0"/>
              <a:t>inhibition is too strong (25-fold reduction in cell culture versus </a:t>
            </a:r>
            <a:br>
              <a:rPr lang="en-US" sz="2800" dirty="0"/>
            </a:br>
            <a:r>
              <a:rPr lang="en-US" sz="2800" dirty="0"/>
              <a:t>~50-fold reduction in simulation).</a:t>
            </a:r>
          </a:p>
          <a:p>
            <a:pPr marL="177800" indent="-177800">
              <a:buFont typeface="Arial" panose="020B0604020202020204" pitchFamily="34" charset="0"/>
              <a:buChar char="•"/>
            </a:pPr>
            <a:r>
              <a:rPr lang="en-US" sz="2800" dirty="0"/>
              <a:t>However, the antrum still grows. This suggest the model needs an </a:t>
            </a:r>
            <a:br>
              <a:rPr lang="en-US" sz="2800" dirty="0"/>
            </a:br>
            <a:r>
              <a:rPr lang="en-US" sz="2800" dirty="0"/>
              <a:t>additional steroid regulation on proteoglycan secretion by the </a:t>
            </a:r>
            <a:br>
              <a:rPr lang="en-US" sz="2800" dirty="0"/>
            </a:br>
            <a:r>
              <a:rPr lang="en-US" sz="2800" dirty="0"/>
              <a:t>mural granulosa cells.</a:t>
            </a:r>
          </a:p>
        </p:txBody>
      </p:sp>
      <p:sp>
        <p:nvSpPr>
          <p:cNvPr id="4" name="TextBox 3">
            <a:extLst>
              <a:ext uri="{FF2B5EF4-FFF2-40B4-BE49-F238E27FC236}">
                <a16:creationId xmlns:a16="http://schemas.microsoft.com/office/drawing/2014/main" id="{818C4BA4-400D-A5D3-24E4-D1FC429DAC8E}"/>
              </a:ext>
            </a:extLst>
          </p:cNvPr>
          <p:cNvSpPr txBox="1"/>
          <p:nvPr/>
        </p:nvSpPr>
        <p:spPr>
          <a:xfrm>
            <a:off x="489977" y="231006"/>
            <a:ext cx="31938445" cy="3785652"/>
          </a:xfrm>
          <a:prstGeom prst="rect">
            <a:avLst/>
          </a:prstGeom>
          <a:noFill/>
        </p:spPr>
        <p:txBody>
          <a:bodyPr wrap="square" rtlCol="0">
            <a:spAutoFit/>
          </a:bodyPr>
          <a:lstStyle/>
          <a:p>
            <a:pPr algn="ctr"/>
            <a:r>
              <a:rPr lang="en-US" sz="6000" b="1" dirty="0"/>
              <a:t>A Multiscale Integration of In Vitro and In Vivo Ovarian and Endocrine Dynamics, </a:t>
            </a:r>
            <a:br>
              <a:rPr lang="en-US" sz="6000" b="1" dirty="0"/>
            </a:br>
            <a:r>
              <a:rPr lang="en-US" sz="6000" b="1" dirty="0"/>
              <a:t>via Computational Modeling, to Predict Toxicant Effects on Female Reproduction</a:t>
            </a:r>
            <a:endParaRPr lang="en-US" sz="6000" dirty="0"/>
          </a:p>
          <a:p>
            <a:pPr algn="ctr"/>
            <a:r>
              <a:rPr lang="en-US" sz="4400" dirty="0"/>
              <a:t>Zelieann R. Craig</a:t>
            </a:r>
            <a:r>
              <a:rPr lang="en-US" sz="4400" baseline="30000" dirty="0"/>
              <a:t>1</a:t>
            </a:r>
            <a:r>
              <a:rPr lang="en-US" sz="4400" dirty="0"/>
              <a:t>, Miely A. Suarez</a:t>
            </a:r>
            <a:r>
              <a:rPr lang="en-US" sz="4400" baseline="30000" dirty="0"/>
              <a:t>1</a:t>
            </a:r>
            <a:r>
              <a:rPr lang="en-US" sz="4400" dirty="0"/>
              <a:t>, Viviana A. Romero</a:t>
            </a:r>
            <a:r>
              <a:rPr lang="en-US" sz="4400" baseline="30000" dirty="0"/>
              <a:t>1</a:t>
            </a:r>
            <a:r>
              <a:rPr lang="en-US" sz="4400" dirty="0"/>
              <a:t>, Talia N. Owen</a:t>
            </a:r>
            <a:r>
              <a:rPr lang="en-US" sz="4400" baseline="30000" dirty="0"/>
              <a:t>1</a:t>
            </a:r>
            <a:r>
              <a:rPr lang="en-US" sz="4400" dirty="0"/>
              <a:t>, James P. Sluka</a:t>
            </a:r>
            <a:r>
              <a:rPr lang="en-US" sz="4400" baseline="30000" dirty="0"/>
              <a:t>2</a:t>
            </a:r>
            <a:r>
              <a:rPr lang="en-US" sz="4400" dirty="0"/>
              <a:t>, </a:t>
            </a:r>
            <a:r>
              <a:rPr lang="en-US" sz="4000" dirty="0"/>
              <a:t>Karen Watanabe</a:t>
            </a:r>
            <a:r>
              <a:rPr lang="en-US" sz="4000" baseline="30000" dirty="0"/>
              <a:t>3</a:t>
            </a:r>
            <a:r>
              <a:rPr lang="en-US" sz="4000" dirty="0"/>
              <a:t>, </a:t>
            </a:r>
            <a:br>
              <a:rPr lang="en-US" sz="4000" dirty="0"/>
            </a:br>
            <a:r>
              <a:rPr lang="en-US" sz="4000" dirty="0"/>
              <a:t>Israel Chagolla</a:t>
            </a:r>
            <a:r>
              <a:rPr lang="en-US" sz="4000" baseline="30000" dirty="0"/>
              <a:t>3</a:t>
            </a:r>
            <a:r>
              <a:rPr lang="en-US" sz="4000" dirty="0"/>
              <a:t>, Qiang Zhang</a:t>
            </a:r>
            <a:r>
              <a:rPr lang="en-US" sz="4000" baseline="30000" dirty="0"/>
              <a:t>4</a:t>
            </a:r>
            <a:r>
              <a:rPr lang="en-US" sz="4000" dirty="0"/>
              <a:t>, Adam J. Krieg</a:t>
            </a:r>
            <a:r>
              <a:rPr lang="en-US" sz="4000" baseline="30000" dirty="0"/>
              <a:t>5,6</a:t>
            </a:r>
            <a:r>
              <a:rPr lang="en-US" sz="4000" dirty="0"/>
              <a:t>, Mary Zelinski</a:t>
            </a:r>
            <a:r>
              <a:rPr lang="en-US" sz="4000" baseline="30000" dirty="0"/>
              <a:t>5,6</a:t>
            </a:r>
            <a:r>
              <a:rPr lang="en-US" sz="4000" dirty="0"/>
              <a:t>.</a:t>
            </a:r>
            <a:endParaRPr lang="en-US" sz="3200" dirty="0"/>
          </a:p>
          <a:p>
            <a:pPr algn="ctr"/>
            <a:r>
              <a:rPr lang="en-US" dirty="0"/>
              <a:t>1. School of Animal &amp; Comparative Biomedical Sciences, The University of Arizona, Tucson, AZ, USA; 2. Intelligent Systems Engineering, Indiana University, Bloomington, USA; 3. School of Mathematical and Natural Sciences, Arizona State University, Glendale, AZ, USA 4. Gangarosa Department of Environmental Health, Rollins School of Public Health, Emory University, Atlanta, USA; 5. Department of Obstetrics &amp; Gynecology, Oregon Health &amp; Science University,  Portland, USA; 6. Division of Reproductive &amp; Developmental Sciences, Oregon National Primate Research Center,  Beaverton, USA.</a:t>
            </a:r>
          </a:p>
        </p:txBody>
      </p:sp>
      <p:graphicFrame>
        <p:nvGraphicFramePr>
          <p:cNvPr id="20" name="Table 19">
            <a:extLst>
              <a:ext uri="{FF2B5EF4-FFF2-40B4-BE49-F238E27FC236}">
                <a16:creationId xmlns:a16="http://schemas.microsoft.com/office/drawing/2014/main" id="{4DB7B3E6-4BDD-E32A-8D0A-93A5BE8F2B77}"/>
              </a:ext>
            </a:extLst>
          </p:cNvPr>
          <p:cNvGraphicFramePr>
            <a:graphicFrameLocks noGrp="1"/>
          </p:cNvGraphicFramePr>
          <p:nvPr>
            <p:extLst>
              <p:ext uri="{D42A27DB-BD31-4B8C-83A1-F6EECF244321}">
                <p14:modId xmlns:p14="http://schemas.microsoft.com/office/powerpoint/2010/main" val="934136592"/>
              </p:ext>
            </p:extLst>
          </p:nvPr>
        </p:nvGraphicFramePr>
        <p:xfrm>
          <a:off x="338859" y="33382037"/>
          <a:ext cx="32122481" cy="3017520"/>
        </p:xfrm>
        <a:graphic>
          <a:graphicData uri="http://schemas.openxmlformats.org/drawingml/2006/table">
            <a:tbl>
              <a:tblPr firstRow="1" bandRow="1">
                <a:tableStyleId>{5C22544A-7EE6-4342-B048-85BDC9FD1C3A}</a:tableStyleId>
              </a:tblPr>
              <a:tblGrid>
                <a:gridCol w="32122481">
                  <a:extLst>
                    <a:ext uri="{9D8B030D-6E8A-4147-A177-3AD203B41FA5}">
                      <a16:colId xmlns:a16="http://schemas.microsoft.com/office/drawing/2014/main" val="199863407"/>
                    </a:ext>
                  </a:extLst>
                </a:gridCol>
              </a:tblGrid>
              <a:tr h="370840">
                <a:tc>
                  <a:txBody>
                    <a:bodyPr/>
                    <a:lstStyle/>
                    <a:p>
                      <a:r>
                        <a:rPr lang="en-US" sz="3200" b="1" dirty="0">
                          <a:solidFill>
                            <a:schemeClr val="tx1"/>
                          </a:solidFill>
                        </a:rPr>
                        <a:t>References</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5770568"/>
                  </a:ext>
                </a:extLst>
              </a:tr>
              <a:tr h="370840">
                <a:tc>
                  <a:txBody>
                    <a:bodyPr/>
                    <a:lstStyle/>
                    <a:p>
                      <a:r>
                        <a:rPr lang="en-US" sz="2000" dirty="0"/>
                        <a:t>[1] Multi-Scale Modeling of Tissues Using CompuCell3D – M. Swat, Gilberto L. Thomas, Julio M. Belmonte, A. Shirinifard, D. Hmeljak, J. A. Glazier, </a:t>
                      </a:r>
                      <a:r>
                        <a:rPr lang="en-US" sz="2000" i="1" dirty="0"/>
                        <a:t>Computational Methods in Cell Biology, Methods in Cell Biology </a:t>
                      </a:r>
                      <a:r>
                        <a:rPr lang="en-US" sz="2000" dirty="0"/>
                        <a:t>110: 325-366 (2012). </a:t>
                      </a:r>
                    </a:p>
                    <a:p>
                      <a:r>
                        <a:rPr lang="en-US" sz="2000" dirty="0"/>
                        <a:t>[2] Growth differentiation factor 9 signaling requires ERK1/2 activity in mouse granulosa and cumulus cells.  Sasseville M, et al. J Cell Sci. 2010 Sep 15;123(Pt 18):3166-76. doi: 10.1242/jcs.063834. Epub 2010 Aug 24. PMID: 20736313.</a:t>
                      </a:r>
                    </a:p>
                    <a:p>
                      <a:r>
                        <a:rPr lang="en-US" sz="2000" dirty="0"/>
                        <a:t>[3] WNT signaling in pre-granulosa cells is required for ovarian folliculogenesis and female fertility. </a:t>
                      </a:r>
                      <a:r>
                        <a:rPr lang="en-US" sz="2000" i="1" dirty="0"/>
                        <a:t>Development</a:t>
                      </a:r>
                      <a:r>
                        <a:rPr lang="en-US" sz="2000" dirty="0"/>
                        <a:t>. Habara O, et al. 2021 May 1;148(9):dev198846. doi: 10.1242/dev.198846. Epub 2021 Apr 29. PMCID: PMC8126407.</a:t>
                      </a:r>
                    </a:p>
                    <a:p>
                      <a:r>
                        <a:rPr lang="en-US" sz="2000" dirty="0"/>
                        <a:t>[4] Adverse Outcome Pathway: Peroxisome Proliferator-Activated Receptor </a:t>
                      </a:r>
                      <a:r>
                        <a:rPr lang="el-GR" sz="2000" dirty="0"/>
                        <a:t>α </a:t>
                      </a:r>
                      <a:r>
                        <a:rPr lang="en-US" sz="2000" dirty="0"/>
                        <a:t>Activation and Reproductive Toxicity—Development and Application in Assessment of Endocrine Disruptors/Reproductive Toxicants. Nepelska M, et al. </a:t>
                      </a:r>
                      <a:r>
                        <a:rPr lang="en-US" sz="2000" i="1" dirty="0"/>
                        <a:t>Applied In Vitro Tox</a:t>
                      </a:r>
                      <a:r>
                        <a:rPr lang="en-US" sz="2000" dirty="0"/>
                        <a:t>. 2017;3(3):234-249. </a:t>
                      </a:r>
                      <a:r>
                        <a:rPr lang="en-US" sz="1800" dirty="0"/>
                        <a:t>doi:10.1089/aivt.2017.0004</a:t>
                      </a:r>
                    </a:p>
                    <a:p>
                      <a:pPr marL="0" marR="0" lvl="0" indent="0" algn="ctr" defTabSz="3291840" rtl="0" eaLnBrk="1" fontAlgn="auto" latinLnBrk="0" hangingPunct="1">
                        <a:lnSpc>
                          <a:spcPct val="100000"/>
                        </a:lnSpc>
                        <a:spcBef>
                          <a:spcPts val="1200"/>
                        </a:spcBef>
                        <a:spcAft>
                          <a:spcPts val="0"/>
                        </a:spcAft>
                        <a:buClrTx/>
                        <a:buSzTx/>
                        <a:buFontTx/>
                        <a:buNone/>
                        <a:tabLst/>
                        <a:defRPr/>
                      </a:pPr>
                      <a:r>
                        <a:rPr lang="en-US" sz="3200" b="1" dirty="0">
                          <a:solidFill>
                            <a:schemeClr val="tx1"/>
                          </a:solidFill>
                        </a:rPr>
                        <a:t>Acknowledgment</a:t>
                      </a:r>
                    </a:p>
                    <a:p>
                      <a:pPr marL="0" marR="0" lvl="0" indent="0" algn="ctr" defTabSz="3291840" rtl="0" eaLnBrk="1" fontAlgn="auto" latinLnBrk="0" hangingPunct="1">
                        <a:lnSpc>
                          <a:spcPct val="100000"/>
                        </a:lnSpc>
                        <a:spcBef>
                          <a:spcPts val="0"/>
                        </a:spcBef>
                        <a:spcAft>
                          <a:spcPts val="0"/>
                        </a:spcAft>
                        <a:buClrTx/>
                        <a:buSzTx/>
                        <a:buFontTx/>
                        <a:buNone/>
                        <a:tabLst/>
                        <a:defRPr/>
                      </a:pPr>
                      <a:r>
                        <a:rPr lang="en-US" sz="3200" dirty="0">
                          <a:solidFill>
                            <a:schemeClr val="tx1"/>
                          </a:solidFill>
                        </a:rPr>
                        <a:t>NIH/NIEHS ViCTER Project: In Vitro to In Vivo Extrapolation of Toxicant Effects on Ovarian Function, 1R01ES034690</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1365327"/>
                  </a:ext>
                </a:extLst>
              </a:tr>
            </a:tbl>
          </a:graphicData>
        </a:graphic>
      </p:graphicFrame>
      <p:sp>
        <p:nvSpPr>
          <p:cNvPr id="2" name="Rectangle 1">
            <a:extLst>
              <a:ext uri="{FF2B5EF4-FFF2-40B4-BE49-F238E27FC236}">
                <a16:creationId xmlns:a16="http://schemas.microsoft.com/office/drawing/2014/main" id="{4B50CD5B-64D3-6369-520B-2C474943F862}"/>
              </a:ext>
            </a:extLst>
          </p:cNvPr>
          <p:cNvSpPr/>
          <p:nvPr/>
        </p:nvSpPr>
        <p:spPr>
          <a:xfrm>
            <a:off x="372872" y="4042972"/>
            <a:ext cx="24231600" cy="83068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Introduction</a:t>
            </a:r>
          </a:p>
        </p:txBody>
      </p:sp>
      <p:sp>
        <p:nvSpPr>
          <p:cNvPr id="11" name="Rectangle 10">
            <a:extLst>
              <a:ext uri="{FF2B5EF4-FFF2-40B4-BE49-F238E27FC236}">
                <a16:creationId xmlns:a16="http://schemas.microsoft.com/office/drawing/2014/main" id="{E41C6672-23EC-3E5B-07C2-29EDC781F212}"/>
              </a:ext>
            </a:extLst>
          </p:cNvPr>
          <p:cNvSpPr/>
          <p:nvPr/>
        </p:nvSpPr>
        <p:spPr>
          <a:xfrm>
            <a:off x="307065" y="17632505"/>
            <a:ext cx="15969228" cy="83068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In Vitro Results</a:t>
            </a:r>
          </a:p>
        </p:txBody>
      </p:sp>
      <p:sp>
        <p:nvSpPr>
          <p:cNvPr id="14" name="Rectangle 13">
            <a:extLst>
              <a:ext uri="{FF2B5EF4-FFF2-40B4-BE49-F238E27FC236}">
                <a16:creationId xmlns:a16="http://schemas.microsoft.com/office/drawing/2014/main" id="{EF7CFD7C-3EC3-E65B-783A-B230BF916043}"/>
              </a:ext>
            </a:extLst>
          </p:cNvPr>
          <p:cNvSpPr/>
          <p:nvPr/>
        </p:nvSpPr>
        <p:spPr>
          <a:xfrm>
            <a:off x="16442711" y="20992381"/>
            <a:ext cx="16069831" cy="83068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Simulation Results</a:t>
            </a:r>
          </a:p>
        </p:txBody>
      </p:sp>
      <p:sp>
        <p:nvSpPr>
          <p:cNvPr id="17" name="Rectangle 16">
            <a:extLst>
              <a:ext uri="{FF2B5EF4-FFF2-40B4-BE49-F238E27FC236}">
                <a16:creationId xmlns:a16="http://schemas.microsoft.com/office/drawing/2014/main" id="{5C1DEC57-55C4-6298-78F9-100F59E87857}"/>
              </a:ext>
            </a:extLst>
          </p:cNvPr>
          <p:cNvSpPr/>
          <p:nvPr/>
        </p:nvSpPr>
        <p:spPr>
          <a:xfrm>
            <a:off x="372872" y="30211314"/>
            <a:ext cx="32139670" cy="83068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Conclusions</a:t>
            </a:r>
          </a:p>
        </p:txBody>
      </p:sp>
      <p:grpSp>
        <p:nvGrpSpPr>
          <p:cNvPr id="80" name="Group 79">
            <a:extLst>
              <a:ext uri="{FF2B5EF4-FFF2-40B4-BE49-F238E27FC236}">
                <a16:creationId xmlns:a16="http://schemas.microsoft.com/office/drawing/2014/main" id="{E0B8B1B9-E874-3275-8A70-C8B166312738}"/>
              </a:ext>
            </a:extLst>
          </p:cNvPr>
          <p:cNvGrpSpPr/>
          <p:nvPr/>
        </p:nvGrpSpPr>
        <p:grpSpPr>
          <a:xfrm>
            <a:off x="372872" y="10074862"/>
            <a:ext cx="23972348" cy="832104"/>
            <a:chOff x="489972" y="14755143"/>
            <a:chExt cx="23972348" cy="832104"/>
          </a:xfrm>
        </p:grpSpPr>
        <p:sp>
          <p:nvSpPr>
            <p:cNvPr id="5" name="Rectangle 4">
              <a:extLst>
                <a:ext uri="{FF2B5EF4-FFF2-40B4-BE49-F238E27FC236}">
                  <a16:creationId xmlns:a16="http://schemas.microsoft.com/office/drawing/2014/main" id="{0C7F7881-48DB-ABAD-208C-08524CA1CFFE}"/>
                </a:ext>
              </a:extLst>
            </p:cNvPr>
            <p:cNvSpPr/>
            <p:nvPr/>
          </p:nvSpPr>
          <p:spPr>
            <a:xfrm>
              <a:off x="489972" y="14755143"/>
              <a:ext cx="16069840" cy="83068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In Vitro Methods</a:t>
              </a:r>
            </a:p>
          </p:txBody>
        </p:sp>
        <p:sp>
          <p:nvSpPr>
            <p:cNvPr id="19" name="Rectangle 18">
              <a:extLst>
                <a:ext uri="{FF2B5EF4-FFF2-40B4-BE49-F238E27FC236}">
                  <a16:creationId xmlns:a16="http://schemas.microsoft.com/office/drawing/2014/main" id="{FE11662D-7758-C6DF-EC80-9F1AB73932A1}"/>
                </a:ext>
              </a:extLst>
            </p:cNvPr>
            <p:cNvSpPr/>
            <p:nvPr/>
          </p:nvSpPr>
          <p:spPr>
            <a:xfrm>
              <a:off x="16689920" y="14755143"/>
              <a:ext cx="7772400" cy="83210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Simulation Methods</a:t>
              </a:r>
            </a:p>
          </p:txBody>
        </p:sp>
      </p:grpSp>
      <p:sp>
        <p:nvSpPr>
          <p:cNvPr id="79" name="TextBox 78">
            <a:extLst>
              <a:ext uri="{FF2B5EF4-FFF2-40B4-BE49-F238E27FC236}">
                <a16:creationId xmlns:a16="http://schemas.microsoft.com/office/drawing/2014/main" id="{42F8888E-228C-6972-7A17-9EAFF43E4B32}"/>
              </a:ext>
            </a:extLst>
          </p:cNvPr>
          <p:cNvSpPr txBox="1"/>
          <p:nvPr/>
        </p:nvSpPr>
        <p:spPr>
          <a:xfrm>
            <a:off x="335894" y="4940189"/>
            <a:ext cx="24375401" cy="4924425"/>
          </a:xfrm>
          <a:prstGeom prst="rect">
            <a:avLst/>
          </a:prstGeom>
          <a:noFill/>
        </p:spPr>
        <p:txBody>
          <a:bodyPr wrap="square">
            <a:spAutoFit/>
          </a:bodyPr>
          <a:lstStyle/>
          <a:p>
            <a:pPr>
              <a:spcAft>
                <a:spcPts val="1200"/>
              </a:spcAft>
            </a:pPr>
            <a:r>
              <a:rPr lang="en-US" sz="3800" b="0" dirty="0">
                <a:solidFill>
                  <a:schemeClr val="tx1"/>
                </a:solidFill>
              </a:rPr>
              <a:t>We are developing in vivo, in vitro, and in silico models of gonadotropin-dependent ovarian follicle development to explore toxicant effects on reproduction (Fig. 1). Our long-term goal is to use mechanistic, multiscale computational models for in vitro to in vivo extrapolation (IVIVE) of toxicant effects. </a:t>
            </a:r>
          </a:p>
          <a:p>
            <a:pPr>
              <a:spcAft>
                <a:spcPts val="1200"/>
              </a:spcAft>
            </a:pPr>
            <a:r>
              <a:rPr lang="en-US" sz="3800" b="0" dirty="0">
                <a:solidFill>
                  <a:schemeClr val="tx1"/>
                </a:solidFill>
              </a:rPr>
              <a:t>We present preliminary in vitro mouse follicle culture data and a spatially resolved model of follicle development incorporating cell proliferation, morphogen signaling, and subcellular steroidogenesis, which converts cholesterol to testosterone and estradiol. We also present preliminary data on the effects of dibutyl phthalate (DBP), a model toxicant, on follicle growth. Parallel in vitro studies using monkey follicles and in vivo studies in mice and monkeys are underway.</a:t>
            </a:r>
          </a:p>
        </p:txBody>
      </p:sp>
      <p:sp>
        <p:nvSpPr>
          <p:cNvPr id="83" name="TextBox 82">
            <a:extLst>
              <a:ext uri="{FF2B5EF4-FFF2-40B4-BE49-F238E27FC236}">
                <a16:creationId xmlns:a16="http://schemas.microsoft.com/office/drawing/2014/main" id="{7CBCD14C-64DD-3DBE-FC7C-3014A1E46B22}"/>
              </a:ext>
            </a:extLst>
          </p:cNvPr>
          <p:cNvSpPr txBox="1"/>
          <p:nvPr/>
        </p:nvSpPr>
        <p:spPr>
          <a:xfrm>
            <a:off x="215652" y="10948869"/>
            <a:ext cx="8551385" cy="6555641"/>
          </a:xfrm>
          <a:prstGeom prst="rect">
            <a:avLst/>
          </a:prstGeom>
          <a:noFill/>
        </p:spPr>
        <p:txBody>
          <a:bodyPr wrap="square">
            <a:spAutoFit/>
          </a:bodyPr>
          <a:lstStyle/>
          <a:p>
            <a:r>
              <a:rPr lang="en-US" sz="2800" b="0" i="0" u="none" strike="noStrike" baseline="0" dirty="0"/>
              <a:t>(</a:t>
            </a:r>
            <a:r>
              <a:rPr lang="en-US" sz="2800" b="1" i="0" u="none" strike="noStrike" baseline="0" dirty="0"/>
              <a:t>A</a:t>
            </a:r>
            <a:r>
              <a:rPr lang="en-US" sz="2800" b="0" i="0" u="none" strike="noStrike" baseline="0" dirty="0"/>
              <a:t>) Secondary and multilayer follicles (100-250 μm in diameter) were (</a:t>
            </a:r>
            <a:r>
              <a:rPr lang="en-US" sz="2800" b="1" i="0" u="none" strike="noStrike" baseline="0" dirty="0"/>
              <a:t>B</a:t>
            </a:r>
            <a:r>
              <a:rPr lang="en-US" sz="2800" b="0" i="0" u="none" strike="noStrike" baseline="0" dirty="0"/>
              <a:t>) mechanically isolated from 21-day old female CD-1 mice, (</a:t>
            </a:r>
            <a:r>
              <a:rPr lang="en-US" sz="2800" b="1" i="0" u="none" strike="noStrike" baseline="0" dirty="0"/>
              <a:t>C</a:t>
            </a:r>
            <a:r>
              <a:rPr lang="en-US" sz="2800" b="0" i="0" u="none" strike="noStrike" baseline="0" dirty="0"/>
              <a:t>) encapsulated in alginate beads (0.5%), and (</a:t>
            </a:r>
            <a:r>
              <a:rPr lang="en-US" sz="2800" b="1" i="0" u="none" strike="noStrike" baseline="0" dirty="0"/>
              <a:t>D</a:t>
            </a:r>
            <a:r>
              <a:rPr lang="en-US" sz="2800" b="0" i="0" u="none" strike="noStrike" baseline="0" dirty="0"/>
              <a:t>) individually cultured. (</a:t>
            </a:r>
            <a:r>
              <a:rPr lang="en-US" sz="2800" b="1" i="0" u="none" strike="noStrike" baseline="0" dirty="0"/>
              <a:t>E</a:t>
            </a:r>
            <a:r>
              <a:rPr lang="en-US" sz="2800" b="0" i="0" u="none" strike="noStrike" baseline="0" dirty="0"/>
              <a:t>) Follicles were treated with vehicle control (0.075% DMSO), three concentrations of DBP (0.001, 0.1, 10 μg/mL), or cell death control (7600 μg/mL hydroxyurea) in supplemented media containing FSH (N = 15-20 follicles/treatment). (</a:t>
            </a:r>
            <a:r>
              <a:rPr lang="en-US" sz="2800" b="1" i="0" u="none" strike="noStrike" baseline="0" dirty="0"/>
              <a:t>F</a:t>
            </a:r>
            <a:r>
              <a:rPr lang="en-US" sz="2800" b="0" i="0" u="none" strike="noStrike" baseline="0" dirty="0"/>
              <a:t>) Culture medium was collected (150 </a:t>
            </a:r>
            <a:r>
              <a:rPr lang="en-US" sz="2800" b="0" i="0" u="none" strike="noStrike" baseline="0" dirty="0" err="1"/>
              <a:t>μl</a:t>
            </a:r>
            <a:r>
              <a:rPr lang="en-US" sz="2800" b="0" i="0" u="none" strike="noStrike" baseline="0" dirty="0"/>
              <a:t>) every 24 hours for up to 240 hours. (</a:t>
            </a:r>
            <a:r>
              <a:rPr lang="en-US" sz="2800" b="1" i="0" u="none" strike="noStrike" baseline="0" dirty="0"/>
              <a:t>G</a:t>
            </a:r>
            <a:r>
              <a:rPr lang="en-US" sz="2800" b="0" i="0" u="none" strike="noStrike" baseline="0" dirty="0"/>
              <a:t>) Follicle diameter and brightfield images were obtained every 24 hours to assess daily growth, (</a:t>
            </a:r>
            <a:r>
              <a:rPr lang="en-US" sz="2800" b="1" i="0" u="none" strike="noStrike" baseline="0" dirty="0"/>
              <a:t>H</a:t>
            </a:r>
            <a:r>
              <a:rPr lang="en-US" sz="2800" b="0" i="0" u="none" strike="noStrike" baseline="0" dirty="0"/>
              <a:t>) compartment-specific morphology and area, and antrum formation. (</a:t>
            </a:r>
            <a:r>
              <a:rPr lang="en-US" sz="2800" b="1" i="0" u="none" strike="noStrike" baseline="0" dirty="0"/>
              <a:t>I</a:t>
            </a:r>
            <a:r>
              <a:rPr lang="en-US" sz="2800" b="0" i="0" u="none" strike="noStrike" baseline="0" dirty="0"/>
              <a:t>) Collected media was used to measure 17β-estradiol (E2) and testosterone (T) secretion over time.</a:t>
            </a:r>
            <a:endParaRPr lang="en-US" sz="2800" dirty="0"/>
          </a:p>
        </p:txBody>
      </p:sp>
      <p:pic>
        <p:nvPicPr>
          <p:cNvPr id="85" name="Picture 84">
            <a:extLst>
              <a:ext uri="{FF2B5EF4-FFF2-40B4-BE49-F238E27FC236}">
                <a16:creationId xmlns:a16="http://schemas.microsoft.com/office/drawing/2014/main" id="{3CD15DE4-026E-3834-809C-2D8087B19D74}"/>
              </a:ext>
            </a:extLst>
          </p:cNvPr>
          <p:cNvPicPr>
            <a:picLocks noChangeAspect="1"/>
          </p:cNvPicPr>
          <p:nvPr/>
        </p:nvPicPr>
        <p:blipFill>
          <a:blip r:embed="rId4"/>
          <a:stretch>
            <a:fillRect/>
          </a:stretch>
        </p:blipFill>
        <p:spPr>
          <a:xfrm>
            <a:off x="8767037" y="11356469"/>
            <a:ext cx="7518455" cy="5478423"/>
          </a:xfrm>
          <a:prstGeom prst="rect">
            <a:avLst/>
          </a:prstGeom>
        </p:spPr>
      </p:pic>
      <p:sp>
        <p:nvSpPr>
          <p:cNvPr id="87" name="TextBox 86">
            <a:extLst>
              <a:ext uri="{FF2B5EF4-FFF2-40B4-BE49-F238E27FC236}">
                <a16:creationId xmlns:a16="http://schemas.microsoft.com/office/drawing/2014/main" id="{38CD63CC-3535-CDD3-82AC-483F2F8B079E}"/>
              </a:ext>
            </a:extLst>
          </p:cNvPr>
          <p:cNvSpPr txBox="1"/>
          <p:nvPr/>
        </p:nvSpPr>
        <p:spPr>
          <a:xfrm>
            <a:off x="16442711" y="11020704"/>
            <a:ext cx="15922538" cy="1200329"/>
          </a:xfrm>
          <a:prstGeom prst="rect">
            <a:avLst/>
          </a:prstGeom>
          <a:noFill/>
        </p:spPr>
        <p:txBody>
          <a:bodyPr wrap="square">
            <a:spAutoFit/>
          </a:bodyPr>
          <a:lstStyle/>
          <a:p>
            <a:r>
              <a:rPr lang="en-US" sz="2400" dirty="0"/>
              <a:t>We have developed, in CompuCell3D (</a:t>
            </a:r>
            <a:r>
              <a:rPr lang="en-US" sz="2400" b="1" dirty="0"/>
              <a:t>CC3D</a:t>
            </a:r>
            <a:r>
              <a:rPr lang="en-US" sz="2400" dirty="0"/>
              <a:t>)[1], a spatial model representing a growing ovarian follicle with multiple interacting cell types and a dynamic antrum. Cell behaviors—including adhesion, growth, secretion, and proliferation—drive structural organization and expansion over a 10-day in vitro simulation. </a:t>
            </a:r>
          </a:p>
        </p:txBody>
      </p:sp>
      <p:grpSp>
        <p:nvGrpSpPr>
          <p:cNvPr id="88" name="Group 87">
            <a:extLst>
              <a:ext uri="{FF2B5EF4-FFF2-40B4-BE49-F238E27FC236}">
                <a16:creationId xmlns:a16="http://schemas.microsoft.com/office/drawing/2014/main" id="{0C76C892-F545-A5A4-39F1-1DE89D77E69F}"/>
              </a:ext>
            </a:extLst>
          </p:cNvPr>
          <p:cNvGrpSpPr/>
          <p:nvPr/>
        </p:nvGrpSpPr>
        <p:grpSpPr>
          <a:xfrm>
            <a:off x="21581213" y="12264075"/>
            <a:ext cx="4018025" cy="4112445"/>
            <a:chOff x="9469066" y="1107571"/>
            <a:chExt cx="4734691" cy="4845951"/>
          </a:xfrm>
        </p:grpSpPr>
        <p:pic>
          <p:nvPicPr>
            <p:cNvPr id="89" name="Picture 88">
              <a:extLst>
                <a:ext uri="{FF2B5EF4-FFF2-40B4-BE49-F238E27FC236}">
                  <a16:creationId xmlns:a16="http://schemas.microsoft.com/office/drawing/2014/main" id="{84669EBF-E394-8B92-BC70-9BE78BD04F10}"/>
                </a:ext>
              </a:extLst>
            </p:cNvPr>
            <p:cNvPicPr>
              <a:picLocks noChangeAspect="1"/>
            </p:cNvPicPr>
            <p:nvPr/>
          </p:nvPicPr>
          <p:blipFill>
            <a:blip r:embed="rId5">
              <a:extLst>
                <a:ext uri="{28A0092B-C50C-407E-A947-70E740481C1C}">
                  <a14:useLocalDpi xmlns:a14="http://schemas.microsoft.com/office/drawing/2010/main" val="0"/>
                </a:ext>
              </a:extLst>
            </a:blip>
            <a:srcRect l="28673" t="28503" r="35438" b="34991"/>
            <a:stretch>
              <a:fillRect/>
            </a:stretch>
          </p:blipFill>
          <p:spPr>
            <a:xfrm>
              <a:off x="9507313" y="1176331"/>
              <a:ext cx="4696444" cy="4777191"/>
            </a:xfrm>
            <a:prstGeom prst="rect">
              <a:avLst/>
            </a:prstGeom>
          </p:spPr>
        </p:pic>
        <p:sp>
          <p:nvSpPr>
            <p:cNvPr id="90" name="Speech Bubble: Rectangle 89">
              <a:extLst>
                <a:ext uri="{FF2B5EF4-FFF2-40B4-BE49-F238E27FC236}">
                  <a16:creationId xmlns:a16="http://schemas.microsoft.com/office/drawing/2014/main" id="{305C5CE1-6150-A3E9-F4D1-D562166CEB8D}"/>
                </a:ext>
              </a:extLst>
            </p:cNvPr>
            <p:cNvSpPr/>
            <p:nvPr/>
          </p:nvSpPr>
          <p:spPr>
            <a:xfrm>
              <a:off x="10215267" y="2810425"/>
              <a:ext cx="883999" cy="564258"/>
            </a:xfrm>
            <a:prstGeom prst="wedgeRectCallout">
              <a:avLst>
                <a:gd name="adj1" fmla="val 131886"/>
                <a:gd name="adj2" fmla="val 5077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Oocyte Nucleus</a:t>
              </a:r>
              <a:endParaRPr lang="en-US" sz="1200" kern="100" dirty="0">
                <a:ea typeface="Aptos" panose="020B0004020202020204" pitchFamily="34" charset="0"/>
                <a:cs typeface="Times New Roman" panose="02020603050405020304" pitchFamily="18" charset="0"/>
              </a:endParaRPr>
            </a:p>
          </p:txBody>
        </p:sp>
        <p:sp>
          <p:nvSpPr>
            <p:cNvPr id="91" name="Speech Bubble: Rectangle 90">
              <a:extLst>
                <a:ext uri="{FF2B5EF4-FFF2-40B4-BE49-F238E27FC236}">
                  <a16:creationId xmlns:a16="http://schemas.microsoft.com/office/drawing/2014/main" id="{D6C1CCC6-881F-9B48-FFE5-E1A4E291EE60}"/>
                </a:ext>
              </a:extLst>
            </p:cNvPr>
            <p:cNvSpPr/>
            <p:nvPr/>
          </p:nvSpPr>
          <p:spPr>
            <a:xfrm>
              <a:off x="12286579" y="1946774"/>
              <a:ext cx="1009483" cy="344069"/>
            </a:xfrm>
            <a:prstGeom prst="wedgeRectCallout">
              <a:avLst>
                <a:gd name="adj1" fmla="val -82735"/>
                <a:gd name="adj2" fmla="val 2935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Oocyte</a:t>
              </a:r>
              <a:endParaRPr lang="en-US" sz="1200" kern="100" dirty="0">
                <a:ea typeface="Aptos" panose="020B0004020202020204" pitchFamily="34" charset="0"/>
                <a:cs typeface="Times New Roman" panose="02020603050405020304" pitchFamily="18" charset="0"/>
              </a:endParaRPr>
            </a:p>
          </p:txBody>
        </p:sp>
        <p:sp>
          <p:nvSpPr>
            <p:cNvPr id="92" name="Speech Bubble: Rectangle 91">
              <a:extLst>
                <a:ext uri="{FF2B5EF4-FFF2-40B4-BE49-F238E27FC236}">
                  <a16:creationId xmlns:a16="http://schemas.microsoft.com/office/drawing/2014/main" id="{DF7463B7-DD39-75DF-BA0E-C22BDA1D52EF}"/>
                </a:ext>
              </a:extLst>
            </p:cNvPr>
            <p:cNvSpPr/>
            <p:nvPr/>
          </p:nvSpPr>
          <p:spPr>
            <a:xfrm>
              <a:off x="12844018" y="2761325"/>
              <a:ext cx="1235364" cy="344069"/>
            </a:xfrm>
            <a:prstGeom prst="wedgeRectCallout">
              <a:avLst>
                <a:gd name="adj1" fmla="val -95528"/>
                <a:gd name="adj2" fmla="val 7041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Oocyte wall</a:t>
              </a:r>
              <a:endParaRPr lang="en-US" sz="1200" kern="100" dirty="0">
                <a:ea typeface="Aptos" panose="020B0004020202020204" pitchFamily="34" charset="0"/>
                <a:cs typeface="Times New Roman" panose="02020603050405020304" pitchFamily="18" charset="0"/>
              </a:endParaRPr>
            </a:p>
          </p:txBody>
        </p:sp>
        <p:sp>
          <p:nvSpPr>
            <p:cNvPr id="93" name="Speech Bubble: Rectangle 92">
              <a:extLst>
                <a:ext uri="{FF2B5EF4-FFF2-40B4-BE49-F238E27FC236}">
                  <a16:creationId xmlns:a16="http://schemas.microsoft.com/office/drawing/2014/main" id="{EC225400-CF6E-5D6C-7EC3-B80E6AD93663}"/>
                </a:ext>
              </a:extLst>
            </p:cNvPr>
            <p:cNvSpPr/>
            <p:nvPr/>
          </p:nvSpPr>
          <p:spPr>
            <a:xfrm>
              <a:off x="12219624" y="4859766"/>
              <a:ext cx="966169" cy="344069"/>
            </a:xfrm>
            <a:prstGeom prst="wedgeRectCallout">
              <a:avLst>
                <a:gd name="adj1" fmla="val -46014"/>
                <a:gd name="adj2" fmla="val -25215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Antrum</a:t>
              </a:r>
              <a:endParaRPr lang="en-US" sz="1200" kern="100" dirty="0">
                <a:ea typeface="Aptos" panose="020B0004020202020204" pitchFamily="34" charset="0"/>
                <a:cs typeface="Times New Roman" panose="02020603050405020304" pitchFamily="18" charset="0"/>
              </a:endParaRPr>
            </a:p>
          </p:txBody>
        </p:sp>
        <p:sp>
          <p:nvSpPr>
            <p:cNvPr id="94" name="Speech Bubble: Rectangle 93">
              <a:extLst>
                <a:ext uri="{FF2B5EF4-FFF2-40B4-BE49-F238E27FC236}">
                  <a16:creationId xmlns:a16="http://schemas.microsoft.com/office/drawing/2014/main" id="{E214B8FA-12E9-9BB0-98EC-7B9AB6723476}"/>
                </a:ext>
              </a:extLst>
            </p:cNvPr>
            <p:cNvSpPr/>
            <p:nvPr/>
          </p:nvSpPr>
          <p:spPr>
            <a:xfrm>
              <a:off x="9657099" y="1613054"/>
              <a:ext cx="1235365" cy="564258"/>
            </a:xfrm>
            <a:prstGeom prst="wedgeRectCallout">
              <a:avLst>
                <a:gd name="adj1" fmla="val 8959"/>
                <a:gd name="adj2" fmla="val 10629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Granulosa mural border</a:t>
              </a:r>
              <a:endParaRPr lang="en-US" sz="1200" kern="100" dirty="0">
                <a:ea typeface="Aptos" panose="020B0004020202020204" pitchFamily="34" charset="0"/>
                <a:cs typeface="Times New Roman" panose="02020603050405020304" pitchFamily="18" charset="0"/>
              </a:endParaRPr>
            </a:p>
          </p:txBody>
        </p:sp>
        <p:sp>
          <p:nvSpPr>
            <p:cNvPr id="95" name="Speech Bubble: Rectangle 94">
              <a:extLst>
                <a:ext uri="{FF2B5EF4-FFF2-40B4-BE49-F238E27FC236}">
                  <a16:creationId xmlns:a16="http://schemas.microsoft.com/office/drawing/2014/main" id="{BAF50A18-F87F-9461-B1B4-4BC366F872FD}"/>
                </a:ext>
              </a:extLst>
            </p:cNvPr>
            <p:cNvSpPr/>
            <p:nvPr/>
          </p:nvSpPr>
          <p:spPr>
            <a:xfrm>
              <a:off x="10274782" y="4975783"/>
              <a:ext cx="1330575" cy="344069"/>
            </a:xfrm>
            <a:prstGeom prst="wedgeRectCallout">
              <a:avLst>
                <a:gd name="adj1" fmla="val -56699"/>
                <a:gd name="adj2" fmla="val -14594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Theca internal</a:t>
              </a:r>
              <a:endParaRPr lang="en-US" sz="1200" kern="100" dirty="0">
                <a:ea typeface="Aptos" panose="020B0004020202020204" pitchFamily="34" charset="0"/>
                <a:cs typeface="Times New Roman" panose="02020603050405020304" pitchFamily="18" charset="0"/>
              </a:endParaRPr>
            </a:p>
          </p:txBody>
        </p:sp>
        <p:sp>
          <p:nvSpPr>
            <p:cNvPr id="96" name="Speech Bubble: Rectangle 95">
              <a:extLst>
                <a:ext uri="{FF2B5EF4-FFF2-40B4-BE49-F238E27FC236}">
                  <a16:creationId xmlns:a16="http://schemas.microsoft.com/office/drawing/2014/main" id="{8FE8530B-DB61-E6C5-291E-2481E91EC848}"/>
                </a:ext>
              </a:extLst>
            </p:cNvPr>
            <p:cNvSpPr/>
            <p:nvPr/>
          </p:nvSpPr>
          <p:spPr>
            <a:xfrm>
              <a:off x="9469066" y="3765248"/>
              <a:ext cx="1330576" cy="344069"/>
            </a:xfrm>
            <a:prstGeom prst="wedgeRectCallout">
              <a:avLst>
                <a:gd name="adj1" fmla="val -23363"/>
                <a:gd name="adj2" fmla="val 14907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Theca external</a:t>
              </a:r>
              <a:endParaRPr lang="en-US" sz="1200" kern="100" dirty="0">
                <a:ea typeface="Aptos" panose="020B0004020202020204" pitchFamily="34" charset="0"/>
                <a:cs typeface="Times New Roman" panose="02020603050405020304" pitchFamily="18" charset="0"/>
              </a:endParaRPr>
            </a:p>
          </p:txBody>
        </p:sp>
        <p:sp>
          <p:nvSpPr>
            <p:cNvPr id="97" name="Speech Bubble: Rectangle 96">
              <a:extLst>
                <a:ext uri="{FF2B5EF4-FFF2-40B4-BE49-F238E27FC236}">
                  <a16:creationId xmlns:a16="http://schemas.microsoft.com/office/drawing/2014/main" id="{6AA2E399-0E6A-572D-8147-6F80C5BF3527}"/>
                </a:ext>
              </a:extLst>
            </p:cNvPr>
            <p:cNvSpPr/>
            <p:nvPr/>
          </p:nvSpPr>
          <p:spPr>
            <a:xfrm>
              <a:off x="11190271" y="1107571"/>
              <a:ext cx="1235365" cy="564258"/>
            </a:xfrm>
            <a:prstGeom prst="wedgeRectCallout">
              <a:avLst>
                <a:gd name="adj1" fmla="val -21172"/>
                <a:gd name="adj2" fmla="val 14084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Granulosa mural</a:t>
              </a:r>
              <a:endParaRPr lang="en-US" sz="1200" kern="100" dirty="0">
                <a:ea typeface="Aptos" panose="020B0004020202020204" pitchFamily="34" charset="0"/>
                <a:cs typeface="Times New Roman" panose="02020603050405020304" pitchFamily="18" charset="0"/>
              </a:endParaRPr>
            </a:p>
          </p:txBody>
        </p:sp>
        <p:sp>
          <p:nvSpPr>
            <p:cNvPr id="98" name="Speech Bubble: Rectangle 97">
              <a:extLst>
                <a:ext uri="{FF2B5EF4-FFF2-40B4-BE49-F238E27FC236}">
                  <a16:creationId xmlns:a16="http://schemas.microsoft.com/office/drawing/2014/main" id="{6D4E236A-9D29-1B69-8EC6-F4D806FC6D35}"/>
                </a:ext>
              </a:extLst>
            </p:cNvPr>
            <p:cNvSpPr/>
            <p:nvPr/>
          </p:nvSpPr>
          <p:spPr>
            <a:xfrm>
              <a:off x="12791320" y="3978128"/>
              <a:ext cx="1235364" cy="564258"/>
            </a:xfrm>
            <a:prstGeom prst="wedgeRectCallout">
              <a:avLst>
                <a:gd name="adj1" fmla="val -73548"/>
                <a:gd name="adj2" fmla="val -12026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spAutoFit/>
            </a:bodyPr>
            <a:lstStyle/>
            <a:p>
              <a:pPr algn="ctr">
                <a:lnSpc>
                  <a:spcPct val="107000"/>
                </a:lnSpc>
                <a:spcAft>
                  <a:spcPts val="800"/>
                </a:spcAft>
              </a:pPr>
              <a:r>
                <a:rPr lang="en-US" sz="1200" kern="100" dirty="0">
                  <a:solidFill>
                    <a:srgbClr val="000000"/>
                  </a:solidFill>
                  <a:ea typeface="Aptos" panose="020B0004020202020204" pitchFamily="34" charset="0"/>
                  <a:cs typeface="Times New Roman" panose="02020603050405020304" pitchFamily="18" charset="0"/>
                </a:rPr>
                <a:t>Granulosa cumulis</a:t>
              </a:r>
              <a:endParaRPr lang="en-US" sz="1200" kern="100" dirty="0">
                <a:ea typeface="Aptos" panose="020B0004020202020204" pitchFamily="34" charset="0"/>
                <a:cs typeface="Times New Roman" panose="02020603050405020304" pitchFamily="18" charset="0"/>
              </a:endParaRPr>
            </a:p>
          </p:txBody>
        </p:sp>
      </p:grpSp>
      <p:grpSp>
        <p:nvGrpSpPr>
          <p:cNvPr id="99" name="Group 98">
            <a:extLst>
              <a:ext uri="{FF2B5EF4-FFF2-40B4-BE49-F238E27FC236}">
                <a16:creationId xmlns:a16="http://schemas.microsoft.com/office/drawing/2014/main" id="{97E1A50C-4304-360B-1F51-DFCE5875D233}"/>
              </a:ext>
            </a:extLst>
          </p:cNvPr>
          <p:cNvGrpSpPr/>
          <p:nvPr/>
        </p:nvGrpSpPr>
        <p:grpSpPr>
          <a:xfrm>
            <a:off x="16757492" y="12473058"/>
            <a:ext cx="4304447" cy="3694478"/>
            <a:chOff x="23510613" y="11266805"/>
            <a:chExt cx="3576387" cy="3069590"/>
          </a:xfrm>
        </p:grpSpPr>
        <p:pic>
          <p:nvPicPr>
            <p:cNvPr id="100" name="Picture 99" descr="A close-up of a cell&#10;&#10;Description automatically generated">
              <a:extLst>
                <a:ext uri="{FF2B5EF4-FFF2-40B4-BE49-F238E27FC236}">
                  <a16:creationId xmlns:a16="http://schemas.microsoft.com/office/drawing/2014/main" id="{14D857C6-7ECF-9494-1702-95D9E388424E}"/>
                </a:ext>
              </a:extLst>
            </p:cNvPr>
            <p:cNvPicPr>
              <a:picLocks noChangeAspect="1"/>
            </p:cNvPicPr>
            <p:nvPr/>
          </p:nvPicPr>
          <p:blipFill>
            <a:blip r:embed="rId6"/>
            <a:srcRect r="13833"/>
            <a:stretch/>
          </p:blipFill>
          <p:spPr>
            <a:xfrm>
              <a:off x="23559453" y="11266805"/>
              <a:ext cx="3527547" cy="3069590"/>
            </a:xfrm>
            <a:prstGeom prst="rect">
              <a:avLst/>
            </a:prstGeom>
            <a:ln w="19050">
              <a:solidFill>
                <a:schemeClr val="tx1"/>
              </a:solidFill>
            </a:ln>
          </p:spPr>
        </p:pic>
        <p:sp>
          <p:nvSpPr>
            <p:cNvPr id="101" name="Speech Bubble: Rectangle 100">
              <a:extLst>
                <a:ext uri="{FF2B5EF4-FFF2-40B4-BE49-F238E27FC236}">
                  <a16:creationId xmlns:a16="http://schemas.microsoft.com/office/drawing/2014/main" id="{F2B81C1E-B4A7-C278-6AFA-9E9DD7D649DF}"/>
                </a:ext>
              </a:extLst>
            </p:cNvPr>
            <p:cNvSpPr/>
            <p:nvPr/>
          </p:nvSpPr>
          <p:spPr>
            <a:xfrm>
              <a:off x="23951365" y="13610558"/>
              <a:ext cx="502206" cy="357580"/>
            </a:xfrm>
            <a:prstGeom prst="wedgeRectCallout">
              <a:avLst>
                <a:gd name="adj1" fmla="val 150050"/>
                <a:gd name="adj2" fmla="val 5391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Blood Vessel</a:t>
              </a:r>
              <a:endParaRPr lang="en-US" sz="1600" kern="100" dirty="0">
                <a:ea typeface="Aptos" panose="020B0004020202020204" pitchFamily="34" charset="0"/>
                <a:cs typeface="Times New Roman" panose="02020603050405020304" pitchFamily="18" charset="0"/>
              </a:endParaRPr>
            </a:p>
          </p:txBody>
        </p:sp>
        <p:sp>
          <p:nvSpPr>
            <p:cNvPr id="102" name="Speech Bubble: Rectangle 101">
              <a:extLst>
                <a:ext uri="{FF2B5EF4-FFF2-40B4-BE49-F238E27FC236}">
                  <a16:creationId xmlns:a16="http://schemas.microsoft.com/office/drawing/2014/main" id="{2F30D476-6517-C87C-CE01-F69CEE6CFFDC}"/>
                </a:ext>
              </a:extLst>
            </p:cNvPr>
            <p:cNvSpPr/>
            <p:nvPr/>
          </p:nvSpPr>
          <p:spPr>
            <a:xfrm>
              <a:off x="23510613" y="12994701"/>
              <a:ext cx="513024" cy="218641"/>
            </a:xfrm>
            <a:prstGeom prst="wedgeRectCallout">
              <a:avLst>
                <a:gd name="adj1" fmla="val 116876"/>
                <a:gd name="adj2" fmla="val 4643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Theca</a:t>
              </a:r>
              <a:endParaRPr lang="en-US" sz="1600" kern="100" dirty="0">
                <a:ea typeface="Aptos" panose="020B0004020202020204" pitchFamily="34" charset="0"/>
                <a:cs typeface="Times New Roman" panose="02020603050405020304" pitchFamily="18" charset="0"/>
              </a:endParaRPr>
            </a:p>
          </p:txBody>
        </p:sp>
        <p:sp>
          <p:nvSpPr>
            <p:cNvPr id="103" name="Speech Bubble: Rectangle 102">
              <a:extLst>
                <a:ext uri="{FF2B5EF4-FFF2-40B4-BE49-F238E27FC236}">
                  <a16:creationId xmlns:a16="http://schemas.microsoft.com/office/drawing/2014/main" id="{C6C5DB10-312E-563F-A198-8044E869451D}"/>
                </a:ext>
              </a:extLst>
            </p:cNvPr>
            <p:cNvSpPr/>
            <p:nvPr/>
          </p:nvSpPr>
          <p:spPr>
            <a:xfrm>
              <a:off x="23640258" y="11563569"/>
              <a:ext cx="812005" cy="501209"/>
            </a:xfrm>
            <a:prstGeom prst="wedgeRectCallout">
              <a:avLst>
                <a:gd name="adj1" fmla="val 79055"/>
                <a:gd name="adj2" fmla="val 3246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Mural (border) granulosa</a:t>
              </a:r>
              <a:endParaRPr lang="en-US" sz="1600" kern="100" dirty="0">
                <a:ea typeface="Aptos" panose="020B0004020202020204" pitchFamily="34" charset="0"/>
                <a:cs typeface="Times New Roman" panose="02020603050405020304" pitchFamily="18" charset="0"/>
              </a:endParaRPr>
            </a:p>
          </p:txBody>
        </p:sp>
        <p:sp>
          <p:nvSpPr>
            <p:cNvPr id="104" name="Speech Bubble: Rectangle 103">
              <a:extLst>
                <a:ext uri="{FF2B5EF4-FFF2-40B4-BE49-F238E27FC236}">
                  <a16:creationId xmlns:a16="http://schemas.microsoft.com/office/drawing/2014/main" id="{4CA1B2EB-4301-AB4E-BB43-63DEF56415DD}"/>
                </a:ext>
              </a:extLst>
            </p:cNvPr>
            <p:cNvSpPr/>
            <p:nvPr/>
          </p:nvSpPr>
          <p:spPr>
            <a:xfrm>
              <a:off x="24068088" y="12392620"/>
              <a:ext cx="662305" cy="357580"/>
            </a:xfrm>
            <a:prstGeom prst="wedgeRectCallout">
              <a:avLst>
                <a:gd name="adj1" fmla="val 133957"/>
                <a:gd name="adj2" fmla="val 5468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Cumulus Granulosa</a:t>
              </a:r>
              <a:endParaRPr lang="en-US" sz="1600" kern="100" dirty="0">
                <a:ea typeface="Aptos" panose="020B0004020202020204" pitchFamily="34" charset="0"/>
                <a:cs typeface="Times New Roman" panose="02020603050405020304" pitchFamily="18" charset="0"/>
              </a:endParaRPr>
            </a:p>
          </p:txBody>
        </p:sp>
        <p:sp>
          <p:nvSpPr>
            <p:cNvPr id="105" name="Speech Bubble: Rectangle 104">
              <a:extLst>
                <a:ext uri="{FF2B5EF4-FFF2-40B4-BE49-F238E27FC236}">
                  <a16:creationId xmlns:a16="http://schemas.microsoft.com/office/drawing/2014/main" id="{9202A913-F5A1-88B5-92E4-57EED88477A4}"/>
                </a:ext>
              </a:extLst>
            </p:cNvPr>
            <p:cNvSpPr/>
            <p:nvPr/>
          </p:nvSpPr>
          <p:spPr>
            <a:xfrm>
              <a:off x="25124710" y="11401701"/>
              <a:ext cx="968264" cy="357580"/>
            </a:xfrm>
            <a:prstGeom prst="wedgeRectCallout">
              <a:avLst>
                <a:gd name="adj1" fmla="val -67151"/>
                <a:gd name="adj2" fmla="val 14375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Mural (antral) Granulosa</a:t>
              </a:r>
              <a:endParaRPr lang="en-US" sz="1600" kern="100" dirty="0">
                <a:ea typeface="Aptos" panose="020B0004020202020204" pitchFamily="34" charset="0"/>
                <a:cs typeface="Times New Roman" panose="02020603050405020304" pitchFamily="18" charset="0"/>
              </a:endParaRPr>
            </a:p>
          </p:txBody>
        </p:sp>
        <p:sp>
          <p:nvSpPr>
            <p:cNvPr id="107" name="Speech Bubble: Rectangle 106">
              <a:extLst>
                <a:ext uri="{FF2B5EF4-FFF2-40B4-BE49-F238E27FC236}">
                  <a16:creationId xmlns:a16="http://schemas.microsoft.com/office/drawing/2014/main" id="{80188820-1AA4-C024-E6A7-73403A48C3BF}"/>
                </a:ext>
              </a:extLst>
            </p:cNvPr>
            <p:cNvSpPr/>
            <p:nvPr/>
          </p:nvSpPr>
          <p:spPr>
            <a:xfrm>
              <a:off x="26278521" y="13161412"/>
              <a:ext cx="513024" cy="218641"/>
            </a:xfrm>
            <a:prstGeom prst="wedgeRectCallout">
              <a:avLst>
                <a:gd name="adj1" fmla="val -160589"/>
                <a:gd name="adj2" fmla="val -13067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Oocyte</a:t>
              </a:r>
              <a:endParaRPr lang="en-US" sz="1600" kern="100" dirty="0">
                <a:ea typeface="Aptos" panose="020B0004020202020204" pitchFamily="34" charset="0"/>
                <a:cs typeface="Times New Roman" panose="02020603050405020304" pitchFamily="18" charset="0"/>
              </a:endParaRPr>
            </a:p>
          </p:txBody>
        </p:sp>
        <p:sp>
          <p:nvSpPr>
            <p:cNvPr id="108" name="Speech Bubble: Rectangle 107">
              <a:extLst>
                <a:ext uri="{FF2B5EF4-FFF2-40B4-BE49-F238E27FC236}">
                  <a16:creationId xmlns:a16="http://schemas.microsoft.com/office/drawing/2014/main" id="{475B7B9F-59EA-3815-4A15-2498D9F67FC3}"/>
                </a:ext>
              </a:extLst>
            </p:cNvPr>
            <p:cNvSpPr/>
            <p:nvPr/>
          </p:nvSpPr>
          <p:spPr>
            <a:xfrm>
              <a:off x="26015805" y="12095760"/>
              <a:ext cx="995038" cy="357580"/>
            </a:xfrm>
            <a:prstGeom prst="wedgeRectCallout">
              <a:avLst>
                <a:gd name="adj1" fmla="val -84044"/>
                <a:gd name="adj2" fmla="val 8547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Oocyte Wall </a:t>
              </a:r>
              <a:br>
                <a:rPr lang="en-US" sz="1050" kern="100" dirty="0">
                  <a:solidFill>
                    <a:srgbClr val="000000"/>
                  </a:solidFill>
                  <a:ea typeface="Aptos" panose="020B0004020202020204" pitchFamily="34" charset="0"/>
                  <a:cs typeface="Times New Roman" panose="02020603050405020304" pitchFamily="18" charset="0"/>
                </a:rPr>
              </a:br>
              <a:r>
                <a:rPr lang="en-US" sz="1050" kern="100" dirty="0">
                  <a:solidFill>
                    <a:srgbClr val="000000"/>
                  </a:solidFill>
                  <a:ea typeface="Aptos" panose="020B0004020202020204" pitchFamily="34" charset="0"/>
                  <a:cs typeface="Times New Roman" panose="02020603050405020304" pitchFamily="18" charset="0"/>
                </a:rPr>
                <a:t>(Zona Pellucida)</a:t>
              </a:r>
              <a:endParaRPr lang="en-US" sz="1600" kern="100" dirty="0">
                <a:ea typeface="Aptos" panose="020B0004020202020204" pitchFamily="34" charset="0"/>
                <a:cs typeface="Times New Roman" panose="02020603050405020304" pitchFamily="18" charset="0"/>
              </a:endParaRPr>
            </a:p>
          </p:txBody>
        </p:sp>
        <p:sp>
          <p:nvSpPr>
            <p:cNvPr id="109" name="Speech Bubble: Rectangle 108">
              <a:extLst>
                <a:ext uri="{FF2B5EF4-FFF2-40B4-BE49-F238E27FC236}">
                  <a16:creationId xmlns:a16="http://schemas.microsoft.com/office/drawing/2014/main" id="{848A67BE-89A3-C054-E485-65F7290F5CEE}"/>
                </a:ext>
              </a:extLst>
            </p:cNvPr>
            <p:cNvSpPr/>
            <p:nvPr/>
          </p:nvSpPr>
          <p:spPr>
            <a:xfrm>
              <a:off x="25452386" y="13632145"/>
              <a:ext cx="607380" cy="357580"/>
            </a:xfrm>
            <a:prstGeom prst="wedgeRectCallout">
              <a:avLst>
                <a:gd name="adj1" fmla="val -25422"/>
                <a:gd name="adj2" fmla="val -263653"/>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Oocyte Nucleus</a:t>
              </a:r>
              <a:endParaRPr lang="en-US" sz="1600" kern="100" dirty="0">
                <a:ea typeface="Aptos" panose="020B0004020202020204" pitchFamily="34" charset="0"/>
                <a:cs typeface="Times New Roman" panose="02020603050405020304" pitchFamily="18" charset="0"/>
              </a:endParaRPr>
            </a:p>
          </p:txBody>
        </p:sp>
        <p:sp>
          <p:nvSpPr>
            <p:cNvPr id="110" name="Speech Bubble: Rectangle 109">
              <a:extLst>
                <a:ext uri="{FF2B5EF4-FFF2-40B4-BE49-F238E27FC236}">
                  <a16:creationId xmlns:a16="http://schemas.microsoft.com/office/drawing/2014/main" id="{701E4579-8ECA-84E9-166E-C83D33975F52}"/>
                </a:ext>
              </a:extLst>
            </p:cNvPr>
            <p:cNvSpPr/>
            <p:nvPr/>
          </p:nvSpPr>
          <p:spPr>
            <a:xfrm>
              <a:off x="24693153" y="13485395"/>
              <a:ext cx="532649" cy="236220"/>
            </a:xfrm>
            <a:prstGeom prst="wedgeRectCallout">
              <a:avLst>
                <a:gd name="adj1" fmla="val 48381"/>
                <a:gd name="adj2" fmla="val -127841"/>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kern="100" dirty="0">
                  <a:solidFill>
                    <a:srgbClr val="000000"/>
                  </a:solidFill>
                  <a:ea typeface="Aptos" panose="020B0004020202020204" pitchFamily="34" charset="0"/>
                  <a:cs typeface="Times New Roman" panose="02020603050405020304" pitchFamily="18" charset="0"/>
                </a:rPr>
                <a:t>Antrum</a:t>
              </a:r>
              <a:endParaRPr lang="en-US" sz="1600" kern="100" dirty="0">
                <a:ea typeface="Aptos" panose="020B0004020202020204" pitchFamily="34" charset="0"/>
                <a:cs typeface="Times New Roman" panose="02020603050405020304" pitchFamily="18" charset="0"/>
              </a:endParaRPr>
            </a:p>
          </p:txBody>
        </p:sp>
      </p:grpSp>
      <p:grpSp>
        <p:nvGrpSpPr>
          <p:cNvPr id="62" name="Group 61">
            <a:extLst>
              <a:ext uri="{FF2B5EF4-FFF2-40B4-BE49-F238E27FC236}">
                <a16:creationId xmlns:a16="http://schemas.microsoft.com/office/drawing/2014/main" id="{D65FF51B-C4E8-E015-08C8-FE4BF1141F12}"/>
              </a:ext>
            </a:extLst>
          </p:cNvPr>
          <p:cNvGrpSpPr/>
          <p:nvPr/>
        </p:nvGrpSpPr>
        <p:grpSpPr>
          <a:xfrm>
            <a:off x="26085424" y="11987671"/>
            <a:ext cx="5987793" cy="4601084"/>
            <a:chOff x="26287555" y="12999123"/>
            <a:chExt cx="5987793" cy="4601084"/>
          </a:xfrm>
        </p:grpSpPr>
        <p:grpSp>
          <p:nvGrpSpPr>
            <p:cNvPr id="114" name="Group 113">
              <a:extLst>
                <a:ext uri="{FF2B5EF4-FFF2-40B4-BE49-F238E27FC236}">
                  <a16:creationId xmlns:a16="http://schemas.microsoft.com/office/drawing/2014/main" id="{2B01CE72-9828-815F-683C-4BA6A85CC429}"/>
                </a:ext>
              </a:extLst>
            </p:cNvPr>
            <p:cNvGrpSpPr/>
            <p:nvPr/>
          </p:nvGrpSpPr>
          <p:grpSpPr>
            <a:xfrm>
              <a:off x="26287555" y="12999123"/>
              <a:ext cx="5987793" cy="4601084"/>
              <a:chOff x="33098729" y="12422989"/>
              <a:chExt cx="10880976" cy="8361059"/>
            </a:xfrm>
          </p:grpSpPr>
          <p:sp>
            <p:nvSpPr>
              <p:cNvPr id="115" name="Rectangle: Rounded Corners 114">
                <a:extLst>
                  <a:ext uri="{FF2B5EF4-FFF2-40B4-BE49-F238E27FC236}">
                    <a16:creationId xmlns:a16="http://schemas.microsoft.com/office/drawing/2014/main" id="{115CA135-3D3B-F986-A73E-70FE8D2ADA33}"/>
                  </a:ext>
                </a:extLst>
              </p:cNvPr>
              <p:cNvSpPr/>
              <p:nvPr/>
            </p:nvSpPr>
            <p:spPr>
              <a:xfrm>
                <a:off x="33452564" y="13742260"/>
                <a:ext cx="6137318" cy="5860473"/>
              </a:xfrm>
              <a:prstGeom prst="roundRect">
                <a:avLst/>
              </a:prstGeom>
              <a:solidFill>
                <a:schemeClr val="accent6">
                  <a:lumMod val="40000"/>
                  <a:lumOff val="60000"/>
                </a:schemeClr>
              </a:solidFill>
              <a:ln w="762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r>
                  <a:rPr lang="en-US" sz="2400" b="1" dirty="0">
                    <a:solidFill>
                      <a:schemeClr val="accent4">
                        <a:lumMod val="75000"/>
                      </a:schemeClr>
                    </a:solidFill>
                  </a:rPr>
                  <a:t>Theca Cell</a:t>
                </a:r>
              </a:p>
            </p:txBody>
          </p:sp>
          <p:pic>
            <p:nvPicPr>
              <p:cNvPr id="116" name="Graphic 115">
                <a:extLst>
                  <a:ext uri="{FF2B5EF4-FFF2-40B4-BE49-F238E27FC236}">
                    <a16:creationId xmlns:a16="http://schemas.microsoft.com/office/drawing/2014/main" id="{036292E0-499A-7C69-6729-219BB1C0BCF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979968">
                <a:off x="34271110" y="13975623"/>
                <a:ext cx="1738265" cy="2975285"/>
              </a:xfrm>
              <a:prstGeom prst="rect">
                <a:avLst/>
              </a:prstGeom>
            </p:spPr>
          </p:pic>
          <p:sp>
            <p:nvSpPr>
              <p:cNvPr id="117" name="Oval 116">
                <a:extLst>
                  <a:ext uri="{FF2B5EF4-FFF2-40B4-BE49-F238E27FC236}">
                    <a16:creationId xmlns:a16="http://schemas.microsoft.com/office/drawing/2014/main" id="{C6F002AB-9455-1F08-06A1-E3E6C58248E3}"/>
                  </a:ext>
                </a:extLst>
              </p:cNvPr>
              <p:cNvSpPr/>
              <p:nvPr/>
            </p:nvSpPr>
            <p:spPr>
              <a:xfrm>
                <a:off x="33276459" y="13013770"/>
                <a:ext cx="489857" cy="489857"/>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8" name="TextBox 117">
                <a:extLst>
                  <a:ext uri="{FF2B5EF4-FFF2-40B4-BE49-F238E27FC236}">
                    <a16:creationId xmlns:a16="http://schemas.microsoft.com/office/drawing/2014/main" id="{04EF904B-9827-CB41-4358-B04B22E85BE7}"/>
                  </a:ext>
                </a:extLst>
              </p:cNvPr>
              <p:cNvSpPr txBox="1"/>
              <p:nvPr/>
            </p:nvSpPr>
            <p:spPr>
              <a:xfrm>
                <a:off x="33806002" y="12422989"/>
                <a:ext cx="1640700" cy="838935"/>
              </a:xfrm>
              <a:prstGeom prst="rect">
                <a:avLst/>
              </a:prstGeom>
              <a:noFill/>
            </p:spPr>
            <p:txBody>
              <a:bodyPr wrap="none" rtlCol="0">
                <a:spAutoFit/>
              </a:bodyPr>
              <a:lstStyle/>
              <a:p>
                <a:pPr algn="ctr"/>
                <a:r>
                  <a:rPr lang="en-US" sz="1200" b="1" i="1" dirty="0"/>
                  <a:t>Cholesterol</a:t>
                </a:r>
                <a:br>
                  <a:rPr lang="en-US" sz="1200" b="1" i="1" dirty="0"/>
                </a:br>
                <a:r>
                  <a:rPr lang="en-US" sz="1200" b="1" i="1" dirty="0"/>
                  <a:t>(e.g., LDL)</a:t>
                </a:r>
              </a:p>
            </p:txBody>
          </p:sp>
          <p:sp>
            <p:nvSpPr>
              <p:cNvPr id="119" name="Freeform: Shape 118">
                <a:extLst>
                  <a:ext uri="{FF2B5EF4-FFF2-40B4-BE49-F238E27FC236}">
                    <a16:creationId xmlns:a16="http://schemas.microsoft.com/office/drawing/2014/main" id="{9727B5F2-FBCA-9801-C85A-9B972A17C423}"/>
                  </a:ext>
                </a:extLst>
              </p:cNvPr>
              <p:cNvSpPr/>
              <p:nvPr/>
            </p:nvSpPr>
            <p:spPr>
              <a:xfrm>
                <a:off x="33822918" y="13254671"/>
                <a:ext cx="1911750" cy="1340577"/>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857877 w 1857877"/>
                  <a:gd name="csY2" fmla="*/ 1272339 h 1272339"/>
                  <a:gd name="csX0" fmla="*/ 0 w 1857877"/>
                  <a:gd name="csY0" fmla="*/ 0 h 1272339"/>
                  <a:gd name="csX1" fmla="*/ 1117935 w 1857877"/>
                  <a:gd name="csY1" fmla="*/ 321845 h 1272339"/>
                  <a:gd name="csX2" fmla="*/ 1857877 w 1857877"/>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0 w 1911750"/>
                  <a:gd name="csY0" fmla="*/ 0 h 1340577"/>
                  <a:gd name="csX1" fmla="*/ 1117935 w 1911750"/>
                  <a:gd name="csY1" fmla="*/ 321845 h 1340577"/>
                  <a:gd name="csX2" fmla="*/ 1911750 w 1911750"/>
                  <a:gd name="csY2" fmla="*/ 1340577 h 1340577"/>
                </a:gdLst>
                <a:ahLst/>
                <a:cxnLst>
                  <a:cxn ang="0">
                    <a:pos x="csX0" y="csY0"/>
                  </a:cxn>
                  <a:cxn ang="0">
                    <a:pos x="csX1" y="csY1"/>
                  </a:cxn>
                  <a:cxn ang="0">
                    <a:pos x="csX2" y="csY2"/>
                  </a:cxn>
                </a:cxnLst>
                <a:rect l="l" t="t" r="r" b="b"/>
                <a:pathLst>
                  <a:path w="1911750" h="1340577">
                    <a:moveTo>
                      <a:pt x="0" y="0"/>
                    </a:moveTo>
                    <a:cubicBezTo>
                      <a:pt x="695826" y="60492"/>
                      <a:pt x="799310" y="98416"/>
                      <a:pt x="1117935" y="321845"/>
                    </a:cubicBezTo>
                    <a:cubicBezTo>
                      <a:pt x="1436560" y="545275"/>
                      <a:pt x="1841816" y="990157"/>
                      <a:pt x="1911750" y="1340577"/>
                    </a:cubicBezTo>
                  </a:path>
                </a:pathLst>
              </a:custGeom>
              <a:noFill/>
              <a:ln w="76200">
                <a:solidFill>
                  <a:srgbClr val="00B0F0"/>
                </a:solidFill>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0" name="TextBox 119">
                <a:extLst>
                  <a:ext uri="{FF2B5EF4-FFF2-40B4-BE49-F238E27FC236}">
                    <a16:creationId xmlns:a16="http://schemas.microsoft.com/office/drawing/2014/main" id="{A5CD6BED-75FF-C532-D678-E1F7B9BBA11D}"/>
                  </a:ext>
                </a:extLst>
              </p:cNvPr>
              <p:cNvSpPr txBox="1"/>
              <p:nvPr/>
            </p:nvSpPr>
            <p:spPr>
              <a:xfrm>
                <a:off x="34455370" y="16745765"/>
                <a:ext cx="1899719" cy="503361"/>
              </a:xfrm>
              <a:prstGeom prst="rect">
                <a:avLst/>
              </a:prstGeom>
              <a:noFill/>
            </p:spPr>
            <p:txBody>
              <a:bodyPr wrap="none" rtlCol="0">
                <a:spAutoFit/>
              </a:bodyPr>
              <a:lstStyle/>
              <a:p>
                <a:r>
                  <a:rPr lang="en-US" sz="1200" b="1" i="1" dirty="0">
                    <a:solidFill>
                      <a:schemeClr val="accent2">
                        <a:lumMod val="75000"/>
                      </a:schemeClr>
                    </a:solidFill>
                  </a:rPr>
                  <a:t>mitochondria</a:t>
                </a:r>
              </a:p>
            </p:txBody>
          </p:sp>
          <p:sp>
            <p:nvSpPr>
              <p:cNvPr id="121" name="TextBox 120">
                <a:extLst>
                  <a:ext uri="{FF2B5EF4-FFF2-40B4-BE49-F238E27FC236}">
                    <a16:creationId xmlns:a16="http://schemas.microsoft.com/office/drawing/2014/main" id="{C937630C-D55A-EDB1-B8CD-FBE64B659E89}"/>
                  </a:ext>
                </a:extLst>
              </p:cNvPr>
              <p:cNvSpPr txBox="1"/>
              <p:nvPr/>
            </p:nvSpPr>
            <p:spPr>
              <a:xfrm>
                <a:off x="36468371" y="17427648"/>
                <a:ext cx="2747511" cy="838935"/>
              </a:xfrm>
              <a:prstGeom prst="rect">
                <a:avLst/>
              </a:prstGeom>
              <a:noFill/>
            </p:spPr>
            <p:txBody>
              <a:bodyPr wrap="none" rtlCol="0">
                <a:spAutoFit/>
              </a:bodyPr>
              <a:lstStyle/>
              <a:p>
                <a:pPr algn="ctr"/>
                <a:r>
                  <a:rPr lang="en-US" sz="1200" b="1" i="1" dirty="0">
                    <a:solidFill>
                      <a:schemeClr val="accent2">
                        <a:lumMod val="75000"/>
                      </a:schemeClr>
                    </a:solidFill>
                  </a:rPr>
                  <a:t>smooth endoplasmic</a:t>
                </a:r>
                <a:br>
                  <a:rPr lang="en-US" sz="1200" b="1" i="1" dirty="0">
                    <a:solidFill>
                      <a:schemeClr val="accent2">
                        <a:lumMod val="75000"/>
                      </a:schemeClr>
                    </a:solidFill>
                  </a:rPr>
                </a:br>
                <a:r>
                  <a:rPr lang="en-US" sz="1200" b="1" i="1" dirty="0">
                    <a:solidFill>
                      <a:schemeClr val="accent2">
                        <a:lumMod val="75000"/>
                      </a:schemeClr>
                    </a:solidFill>
                  </a:rPr>
                  <a:t>reticulum</a:t>
                </a:r>
              </a:p>
            </p:txBody>
          </p:sp>
          <p:pic>
            <p:nvPicPr>
              <p:cNvPr id="122" name="Graphic 121">
                <a:extLst>
                  <a:ext uri="{FF2B5EF4-FFF2-40B4-BE49-F238E27FC236}">
                    <a16:creationId xmlns:a16="http://schemas.microsoft.com/office/drawing/2014/main" id="{27472B0E-238B-4AE6-1AF5-5DB30838E95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6568884">
                <a:off x="36621902" y="15151195"/>
                <a:ext cx="2917154" cy="1706260"/>
              </a:xfrm>
              <a:prstGeom prst="rect">
                <a:avLst/>
              </a:prstGeom>
            </p:spPr>
          </p:pic>
          <p:sp>
            <p:nvSpPr>
              <p:cNvPr id="123" name="Freeform: Shape 122">
                <a:extLst>
                  <a:ext uri="{FF2B5EF4-FFF2-40B4-BE49-F238E27FC236}">
                    <a16:creationId xmlns:a16="http://schemas.microsoft.com/office/drawing/2014/main" id="{F2BEAE69-3BA6-8734-EA63-E0208387F500}"/>
                  </a:ext>
                </a:extLst>
              </p:cNvPr>
              <p:cNvSpPr/>
              <p:nvPr/>
            </p:nvSpPr>
            <p:spPr>
              <a:xfrm rot="20363357">
                <a:off x="35422838" y="15195376"/>
                <a:ext cx="2526051" cy="391343"/>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2724150"/>
                  <a:gd name="csY0" fmla="*/ 0 h 1352550"/>
                  <a:gd name="csX1" fmla="*/ 1695450 w 2724150"/>
                  <a:gd name="csY1" fmla="*/ 209550 h 1352550"/>
                  <a:gd name="csX2" fmla="*/ 2724150 w 2724150"/>
                  <a:gd name="csY2" fmla="*/ 1352550 h 1352550"/>
                  <a:gd name="csX0" fmla="*/ 0 w 2828395"/>
                  <a:gd name="csY0" fmla="*/ 72398 h 1219921"/>
                  <a:gd name="csX1" fmla="*/ 1799695 w 2828395"/>
                  <a:gd name="csY1" fmla="*/ 76921 h 1219921"/>
                  <a:gd name="csX2" fmla="*/ 2828395 w 2828395"/>
                  <a:gd name="csY2" fmla="*/ 1219921 h 1219921"/>
                  <a:gd name="csX0" fmla="*/ 0 w 2792734"/>
                  <a:gd name="csY0" fmla="*/ 82017 h 1216129"/>
                  <a:gd name="csX1" fmla="*/ 1764034 w 2792734"/>
                  <a:gd name="csY1" fmla="*/ 73129 h 1216129"/>
                  <a:gd name="csX2" fmla="*/ 2792734 w 2792734"/>
                  <a:gd name="csY2" fmla="*/ 1216129 h 1216129"/>
                  <a:gd name="csX0" fmla="*/ 0 w 2792734"/>
                  <a:gd name="csY0" fmla="*/ 118943 h 1253055"/>
                  <a:gd name="csX1" fmla="*/ 1764034 w 2792734"/>
                  <a:gd name="csY1" fmla="*/ 110055 h 1253055"/>
                  <a:gd name="csX2" fmla="*/ 2792734 w 2792734"/>
                  <a:gd name="csY2" fmla="*/ 1253055 h 1253055"/>
                  <a:gd name="csX0" fmla="*/ 0 w 2792734"/>
                  <a:gd name="csY0" fmla="*/ 55637 h 1189749"/>
                  <a:gd name="csX1" fmla="*/ 1710387 w 2792734"/>
                  <a:gd name="csY1" fmla="*/ 189394 h 1189749"/>
                  <a:gd name="csX2" fmla="*/ 2792734 w 2792734"/>
                  <a:gd name="csY2" fmla="*/ 1189749 h 1189749"/>
                  <a:gd name="csX0" fmla="*/ 0 w 2526051"/>
                  <a:gd name="csY0" fmla="*/ 31308 h 251016"/>
                  <a:gd name="csX1" fmla="*/ 1710387 w 2526051"/>
                  <a:gd name="csY1" fmla="*/ 165065 h 251016"/>
                  <a:gd name="csX2" fmla="*/ 2526051 w 2526051"/>
                  <a:gd name="csY2" fmla="*/ 251016 h 251016"/>
                  <a:gd name="csX0" fmla="*/ 0 w 2526051"/>
                  <a:gd name="csY0" fmla="*/ 173545 h 393253"/>
                  <a:gd name="csX1" fmla="*/ 1239476 w 2526051"/>
                  <a:gd name="csY1" fmla="*/ 8082 h 393253"/>
                  <a:gd name="csX2" fmla="*/ 2526051 w 2526051"/>
                  <a:gd name="csY2" fmla="*/ 393253 h 393253"/>
                  <a:gd name="csX0" fmla="*/ 0 w 2526051"/>
                  <a:gd name="csY0" fmla="*/ 171635 h 391343"/>
                  <a:gd name="csX1" fmla="*/ 1239476 w 2526051"/>
                  <a:gd name="csY1" fmla="*/ 6172 h 391343"/>
                  <a:gd name="csX2" fmla="*/ 2526051 w 2526051"/>
                  <a:gd name="csY2" fmla="*/ 391343 h 391343"/>
                  <a:gd name="csX0" fmla="*/ 0 w 2526051"/>
                  <a:gd name="csY0" fmla="*/ 171635 h 391343"/>
                  <a:gd name="csX1" fmla="*/ 1239476 w 2526051"/>
                  <a:gd name="csY1" fmla="*/ 6172 h 391343"/>
                  <a:gd name="csX2" fmla="*/ 2526051 w 2526051"/>
                  <a:gd name="csY2" fmla="*/ 391343 h 391343"/>
                </a:gdLst>
                <a:ahLst/>
                <a:cxnLst>
                  <a:cxn ang="0">
                    <a:pos x="csX0" y="csY0"/>
                  </a:cxn>
                  <a:cxn ang="0">
                    <a:pos x="csX1" y="csY1"/>
                  </a:cxn>
                  <a:cxn ang="0">
                    <a:pos x="csX2" y="csY2"/>
                  </a:cxn>
                </a:cxnLst>
                <a:rect l="l" t="t" r="r" b="b"/>
                <a:pathLst>
                  <a:path w="2526051" h="391343">
                    <a:moveTo>
                      <a:pt x="0" y="171635"/>
                    </a:moveTo>
                    <a:cubicBezTo>
                      <a:pt x="343461" y="105056"/>
                      <a:pt x="818468" y="-30446"/>
                      <a:pt x="1239476" y="6172"/>
                    </a:cubicBezTo>
                    <a:cubicBezTo>
                      <a:pt x="1660485" y="42790"/>
                      <a:pt x="2198048" y="130813"/>
                      <a:pt x="2526051" y="391343"/>
                    </a:cubicBezTo>
                  </a:path>
                </a:pathLst>
              </a:custGeom>
              <a:noFill/>
              <a:ln w="76200">
                <a:tailEnd type="stealth"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4" name="Freeform: Shape 123">
                <a:extLst>
                  <a:ext uri="{FF2B5EF4-FFF2-40B4-BE49-F238E27FC236}">
                    <a16:creationId xmlns:a16="http://schemas.microsoft.com/office/drawing/2014/main" id="{F9E0C12B-1A88-A8D5-5B8F-FCBB510AFC5F}"/>
                  </a:ext>
                </a:extLst>
              </p:cNvPr>
              <p:cNvSpPr/>
              <p:nvPr/>
            </p:nvSpPr>
            <p:spPr>
              <a:xfrm rot="20363357">
                <a:off x="37505486" y="15435849"/>
                <a:ext cx="566741" cy="677183"/>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2724150"/>
                  <a:gd name="csY0" fmla="*/ 0 h 1352550"/>
                  <a:gd name="csX1" fmla="*/ 1695450 w 2724150"/>
                  <a:gd name="csY1" fmla="*/ 209550 h 1352550"/>
                  <a:gd name="csX2" fmla="*/ 2724150 w 2724150"/>
                  <a:gd name="csY2" fmla="*/ 1352550 h 1352550"/>
                  <a:gd name="csX0" fmla="*/ 532081 w 1032693"/>
                  <a:gd name="csY0" fmla="*/ 1261154 h 1262280"/>
                  <a:gd name="csX1" fmla="*/ 3993 w 1032693"/>
                  <a:gd name="csY1" fmla="*/ 309 h 1262280"/>
                  <a:gd name="csX2" fmla="*/ 1032693 w 1032693"/>
                  <a:gd name="csY2" fmla="*/ 1143309 h 1262280"/>
                  <a:gd name="csX0" fmla="*/ 613874 w 1114486"/>
                  <a:gd name="csY0" fmla="*/ 189158 h 289060"/>
                  <a:gd name="csX1" fmla="*/ 3755 w 1114486"/>
                  <a:gd name="csY1" fmla="*/ 285730 h 289060"/>
                  <a:gd name="csX2" fmla="*/ 1114486 w 1114486"/>
                  <a:gd name="csY2" fmla="*/ 71313 h 289060"/>
                  <a:gd name="csX0" fmla="*/ 640590 w 833187"/>
                  <a:gd name="csY0" fmla="*/ 0 h 735580"/>
                  <a:gd name="csX1" fmla="*/ 30471 w 833187"/>
                  <a:gd name="csY1" fmla="*/ 96572 h 735580"/>
                  <a:gd name="csX2" fmla="*/ 220369 w 833187"/>
                  <a:gd name="csY2" fmla="*/ 735580 h 735580"/>
                  <a:gd name="csX0" fmla="*/ 683798 w 887423"/>
                  <a:gd name="csY0" fmla="*/ 0 h 735580"/>
                  <a:gd name="csX1" fmla="*/ 73679 w 887423"/>
                  <a:gd name="csY1" fmla="*/ 96572 h 735580"/>
                  <a:gd name="csX2" fmla="*/ 263577 w 887423"/>
                  <a:gd name="csY2" fmla="*/ 735580 h 735580"/>
                  <a:gd name="csX0" fmla="*/ 851117 w 1026107"/>
                  <a:gd name="csY0" fmla="*/ 0 h 716069"/>
                  <a:gd name="csX1" fmla="*/ 44809 w 1026107"/>
                  <a:gd name="csY1" fmla="*/ 77061 h 716069"/>
                  <a:gd name="csX2" fmla="*/ 234707 w 1026107"/>
                  <a:gd name="csY2" fmla="*/ 716069 h 716069"/>
                  <a:gd name="csX0" fmla="*/ 851117 w 1026107"/>
                  <a:gd name="csY0" fmla="*/ 0 h 716069"/>
                  <a:gd name="csX1" fmla="*/ 44809 w 1026107"/>
                  <a:gd name="csY1" fmla="*/ 77061 h 716069"/>
                  <a:gd name="csX2" fmla="*/ 234707 w 1026107"/>
                  <a:gd name="csY2" fmla="*/ 716069 h 716069"/>
                  <a:gd name="csX0" fmla="*/ 851117 w 861510"/>
                  <a:gd name="csY0" fmla="*/ 10740 h 726809"/>
                  <a:gd name="csX1" fmla="*/ 44809 w 861510"/>
                  <a:gd name="csY1" fmla="*/ 87801 h 726809"/>
                  <a:gd name="csX2" fmla="*/ 234707 w 861510"/>
                  <a:gd name="csY2" fmla="*/ 726809 h 726809"/>
                  <a:gd name="csX0" fmla="*/ 983509 w 992827"/>
                  <a:gd name="csY0" fmla="*/ 23836 h 707086"/>
                  <a:gd name="csX1" fmla="*/ 53859 w 992827"/>
                  <a:gd name="csY1" fmla="*/ 68078 h 707086"/>
                  <a:gd name="csX2" fmla="*/ 243757 w 992827"/>
                  <a:gd name="csY2" fmla="*/ 707086 h 707086"/>
                  <a:gd name="csX0" fmla="*/ 825479 w 839584"/>
                  <a:gd name="csY0" fmla="*/ 133926 h 817176"/>
                  <a:gd name="csX1" fmla="*/ 234870 w 839584"/>
                  <a:gd name="csY1" fmla="*/ 34308 h 817176"/>
                  <a:gd name="csX2" fmla="*/ 85727 w 839584"/>
                  <a:gd name="csY2" fmla="*/ 817176 h 817176"/>
                  <a:gd name="csX0" fmla="*/ 678161 w 691601"/>
                  <a:gd name="csY0" fmla="*/ 131776 h 782518"/>
                  <a:gd name="csX1" fmla="*/ 87552 w 691601"/>
                  <a:gd name="csY1" fmla="*/ 32158 h 782518"/>
                  <a:gd name="csX2" fmla="*/ 140593 w 691601"/>
                  <a:gd name="csY2" fmla="*/ 782518 h 782518"/>
                  <a:gd name="csX0" fmla="*/ 650667 w 665575"/>
                  <a:gd name="csY0" fmla="*/ 44730 h 695472"/>
                  <a:gd name="csX1" fmla="*/ 128331 w 665575"/>
                  <a:gd name="csY1" fmla="*/ 52200 h 695472"/>
                  <a:gd name="csX2" fmla="*/ 113099 w 665575"/>
                  <a:gd name="csY2" fmla="*/ 695472 h 695472"/>
                  <a:gd name="csX0" fmla="*/ 594608 w 609186"/>
                  <a:gd name="csY0" fmla="*/ 46159 h 716308"/>
                  <a:gd name="csX1" fmla="*/ 72272 w 609186"/>
                  <a:gd name="csY1" fmla="*/ 53629 h 716308"/>
                  <a:gd name="csX2" fmla="*/ 144720 w 609186"/>
                  <a:gd name="csY2" fmla="*/ 716308 h 716308"/>
                  <a:gd name="csX0" fmla="*/ 573875 w 589585"/>
                  <a:gd name="csY0" fmla="*/ 12800 h 682949"/>
                  <a:gd name="csX1" fmla="*/ 97563 w 589585"/>
                  <a:gd name="csY1" fmla="*/ 78285 h 682949"/>
                  <a:gd name="csX2" fmla="*/ 123987 w 589585"/>
                  <a:gd name="csY2" fmla="*/ 682949 h 682949"/>
                  <a:gd name="csX0" fmla="*/ 573875 w 573875"/>
                  <a:gd name="csY0" fmla="*/ 9231 h 679380"/>
                  <a:gd name="csX1" fmla="*/ 97563 w 573875"/>
                  <a:gd name="csY1" fmla="*/ 74716 h 679380"/>
                  <a:gd name="csX2" fmla="*/ 123987 w 573875"/>
                  <a:gd name="csY2" fmla="*/ 679380 h 679380"/>
                  <a:gd name="csX0" fmla="*/ 579660 w 579660"/>
                  <a:gd name="csY0" fmla="*/ 7034 h 677183"/>
                  <a:gd name="csX1" fmla="*/ 103348 w 579660"/>
                  <a:gd name="csY1" fmla="*/ 72519 h 677183"/>
                  <a:gd name="csX2" fmla="*/ 129772 w 579660"/>
                  <a:gd name="csY2" fmla="*/ 677183 h 677183"/>
                  <a:gd name="csX0" fmla="*/ 566741 w 566741"/>
                  <a:gd name="csY0" fmla="*/ 7034 h 677183"/>
                  <a:gd name="csX1" fmla="*/ 90429 w 566741"/>
                  <a:gd name="csY1" fmla="*/ 72519 h 677183"/>
                  <a:gd name="csX2" fmla="*/ 116853 w 566741"/>
                  <a:gd name="csY2" fmla="*/ 677183 h 677183"/>
                </a:gdLst>
                <a:ahLst/>
                <a:cxnLst>
                  <a:cxn ang="0">
                    <a:pos x="csX0" y="csY0"/>
                  </a:cxn>
                  <a:cxn ang="0">
                    <a:pos x="csX1" y="csY1"/>
                  </a:cxn>
                  <a:cxn ang="0">
                    <a:pos x="csX2" y="csY2"/>
                  </a:cxn>
                </a:cxnLst>
                <a:rect l="l" t="t" r="r" b="b"/>
                <a:pathLst>
                  <a:path w="566741" h="677183">
                    <a:moveTo>
                      <a:pt x="566741" y="7034"/>
                    </a:moveTo>
                    <a:cubicBezTo>
                      <a:pt x="430394" y="7629"/>
                      <a:pt x="183242" y="-32467"/>
                      <a:pt x="90429" y="72519"/>
                    </a:cubicBezTo>
                    <a:cubicBezTo>
                      <a:pt x="-2384" y="177505"/>
                      <a:pt x="-65506" y="444290"/>
                      <a:pt x="116853" y="677183"/>
                    </a:cubicBezTo>
                  </a:path>
                </a:pathLst>
              </a:custGeom>
              <a:noFill/>
              <a:ln w="76200">
                <a:tailEnd type="stealth"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5" name="Freeform: Shape 124">
                <a:extLst>
                  <a:ext uri="{FF2B5EF4-FFF2-40B4-BE49-F238E27FC236}">
                    <a16:creationId xmlns:a16="http://schemas.microsoft.com/office/drawing/2014/main" id="{EE4FF16E-A914-024B-D66F-1BA6171631AE}"/>
                  </a:ext>
                </a:extLst>
              </p:cNvPr>
              <p:cNvSpPr/>
              <p:nvPr/>
            </p:nvSpPr>
            <p:spPr>
              <a:xfrm rot="20363357">
                <a:off x="37739205" y="16309632"/>
                <a:ext cx="549636" cy="618855"/>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2724150"/>
                  <a:gd name="csY0" fmla="*/ 0 h 1352550"/>
                  <a:gd name="csX1" fmla="*/ 1695450 w 2724150"/>
                  <a:gd name="csY1" fmla="*/ 209550 h 1352550"/>
                  <a:gd name="csX2" fmla="*/ 2724150 w 2724150"/>
                  <a:gd name="csY2" fmla="*/ 1352550 h 1352550"/>
                  <a:gd name="csX0" fmla="*/ 532081 w 1032693"/>
                  <a:gd name="csY0" fmla="*/ 1261154 h 1262280"/>
                  <a:gd name="csX1" fmla="*/ 3993 w 1032693"/>
                  <a:gd name="csY1" fmla="*/ 309 h 1262280"/>
                  <a:gd name="csX2" fmla="*/ 1032693 w 1032693"/>
                  <a:gd name="csY2" fmla="*/ 1143309 h 1262280"/>
                  <a:gd name="csX0" fmla="*/ 613874 w 1114486"/>
                  <a:gd name="csY0" fmla="*/ 189158 h 289060"/>
                  <a:gd name="csX1" fmla="*/ 3755 w 1114486"/>
                  <a:gd name="csY1" fmla="*/ 285730 h 289060"/>
                  <a:gd name="csX2" fmla="*/ 1114486 w 1114486"/>
                  <a:gd name="csY2" fmla="*/ 71313 h 289060"/>
                  <a:gd name="csX0" fmla="*/ 640590 w 833187"/>
                  <a:gd name="csY0" fmla="*/ 0 h 735580"/>
                  <a:gd name="csX1" fmla="*/ 30471 w 833187"/>
                  <a:gd name="csY1" fmla="*/ 96572 h 735580"/>
                  <a:gd name="csX2" fmla="*/ 220369 w 833187"/>
                  <a:gd name="csY2" fmla="*/ 735580 h 735580"/>
                  <a:gd name="csX0" fmla="*/ 683798 w 887423"/>
                  <a:gd name="csY0" fmla="*/ 0 h 735580"/>
                  <a:gd name="csX1" fmla="*/ 73679 w 887423"/>
                  <a:gd name="csY1" fmla="*/ 96572 h 735580"/>
                  <a:gd name="csX2" fmla="*/ 263577 w 887423"/>
                  <a:gd name="csY2" fmla="*/ 735580 h 735580"/>
                  <a:gd name="csX0" fmla="*/ 851117 w 1026107"/>
                  <a:gd name="csY0" fmla="*/ 0 h 716069"/>
                  <a:gd name="csX1" fmla="*/ 44809 w 1026107"/>
                  <a:gd name="csY1" fmla="*/ 77061 h 716069"/>
                  <a:gd name="csX2" fmla="*/ 234707 w 1026107"/>
                  <a:gd name="csY2" fmla="*/ 716069 h 716069"/>
                  <a:gd name="csX0" fmla="*/ 851117 w 1026107"/>
                  <a:gd name="csY0" fmla="*/ 0 h 716069"/>
                  <a:gd name="csX1" fmla="*/ 44809 w 1026107"/>
                  <a:gd name="csY1" fmla="*/ 77061 h 716069"/>
                  <a:gd name="csX2" fmla="*/ 234707 w 1026107"/>
                  <a:gd name="csY2" fmla="*/ 716069 h 716069"/>
                  <a:gd name="csX0" fmla="*/ 851117 w 861510"/>
                  <a:gd name="csY0" fmla="*/ 10740 h 726809"/>
                  <a:gd name="csX1" fmla="*/ 44809 w 861510"/>
                  <a:gd name="csY1" fmla="*/ 87801 h 726809"/>
                  <a:gd name="csX2" fmla="*/ 234707 w 861510"/>
                  <a:gd name="csY2" fmla="*/ 726809 h 726809"/>
                  <a:gd name="csX0" fmla="*/ 983509 w 992827"/>
                  <a:gd name="csY0" fmla="*/ 23836 h 707086"/>
                  <a:gd name="csX1" fmla="*/ 53859 w 992827"/>
                  <a:gd name="csY1" fmla="*/ 68078 h 707086"/>
                  <a:gd name="csX2" fmla="*/ 243757 w 992827"/>
                  <a:gd name="csY2" fmla="*/ 707086 h 707086"/>
                  <a:gd name="csX0" fmla="*/ 825479 w 839584"/>
                  <a:gd name="csY0" fmla="*/ 133926 h 817176"/>
                  <a:gd name="csX1" fmla="*/ 234870 w 839584"/>
                  <a:gd name="csY1" fmla="*/ 34308 h 817176"/>
                  <a:gd name="csX2" fmla="*/ 85727 w 839584"/>
                  <a:gd name="csY2" fmla="*/ 817176 h 817176"/>
                  <a:gd name="csX0" fmla="*/ 678161 w 691601"/>
                  <a:gd name="csY0" fmla="*/ 131776 h 782518"/>
                  <a:gd name="csX1" fmla="*/ 87552 w 691601"/>
                  <a:gd name="csY1" fmla="*/ 32158 h 782518"/>
                  <a:gd name="csX2" fmla="*/ 140593 w 691601"/>
                  <a:gd name="csY2" fmla="*/ 782518 h 782518"/>
                  <a:gd name="csX0" fmla="*/ 650667 w 665575"/>
                  <a:gd name="csY0" fmla="*/ 44730 h 695472"/>
                  <a:gd name="csX1" fmla="*/ 128331 w 665575"/>
                  <a:gd name="csY1" fmla="*/ 52200 h 695472"/>
                  <a:gd name="csX2" fmla="*/ 113099 w 665575"/>
                  <a:gd name="csY2" fmla="*/ 695472 h 695472"/>
                  <a:gd name="csX0" fmla="*/ 594608 w 609186"/>
                  <a:gd name="csY0" fmla="*/ 46159 h 716308"/>
                  <a:gd name="csX1" fmla="*/ 72272 w 609186"/>
                  <a:gd name="csY1" fmla="*/ 53629 h 716308"/>
                  <a:gd name="csX2" fmla="*/ 144720 w 609186"/>
                  <a:gd name="csY2" fmla="*/ 716308 h 716308"/>
                  <a:gd name="csX0" fmla="*/ 573875 w 589585"/>
                  <a:gd name="csY0" fmla="*/ 12800 h 682949"/>
                  <a:gd name="csX1" fmla="*/ 97563 w 589585"/>
                  <a:gd name="csY1" fmla="*/ 78285 h 682949"/>
                  <a:gd name="csX2" fmla="*/ 123987 w 589585"/>
                  <a:gd name="csY2" fmla="*/ 682949 h 682949"/>
                  <a:gd name="csX0" fmla="*/ 629003 w 643630"/>
                  <a:gd name="csY0" fmla="*/ 209 h 989890"/>
                  <a:gd name="csX1" fmla="*/ 100361 w 643630"/>
                  <a:gd name="csY1" fmla="*/ 385226 h 989890"/>
                  <a:gd name="csX2" fmla="*/ 126785 w 643630"/>
                  <a:gd name="csY2" fmla="*/ 989890 h 989890"/>
                  <a:gd name="csX0" fmla="*/ 531705 w 859157"/>
                  <a:gd name="csY0" fmla="*/ 177 h 732012"/>
                  <a:gd name="csX1" fmla="*/ 3063 w 859157"/>
                  <a:gd name="csY1" fmla="*/ 385194 h 732012"/>
                  <a:gd name="csX2" fmla="*/ 859157 w 859157"/>
                  <a:gd name="csY2" fmla="*/ 732012 h 732012"/>
                  <a:gd name="csX0" fmla="*/ 545067 w 872519"/>
                  <a:gd name="csY0" fmla="*/ 199 h 732034"/>
                  <a:gd name="csX1" fmla="*/ 16425 w 872519"/>
                  <a:gd name="csY1" fmla="*/ 385216 h 732034"/>
                  <a:gd name="csX2" fmla="*/ 872519 w 872519"/>
                  <a:gd name="csY2" fmla="*/ 732034 h 732034"/>
                  <a:gd name="csX0" fmla="*/ 545067 w 872519"/>
                  <a:gd name="csY0" fmla="*/ 199 h 732034"/>
                  <a:gd name="csX1" fmla="*/ 16425 w 872519"/>
                  <a:gd name="csY1" fmla="*/ 385216 h 732034"/>
                  <a:gd name="csX2" fmla="*/ 872519 w 872519"/>
                  <a:gd name="csY2" fmla="*/ 732034 h 732034"/>
                  <a:gd name="csX0" fmla="*/ 411405 w 738857"/>
                  <a:gd name="csY0" fmla="*/ 201 h 732036"/>
                  <a:gd name="csX1" fmla="*/ 19517 w 738857"/>
                  <a:gd name="csY1" fmla="*/ 382376 h 732036"/>
                  <a:gd name="csX2" fmla="*/ 738857 w 738857"/>
                  <a:gd name="csY2" fmla="*/ 732036 h 732036"/>
                  <a:gd name="csX0" fmla="*/ 393166 w 720618"/>
                  <a:gd name="csY0" fmla="*/ 278 h 732113"/>
                  <a:gd name="csX1" fmla="*/ 1278 w 720618"/>
                  <a:gd name="csY1" fmla="*/ 382453 h 732113"/>
                  <a:gd name="csX2" fmla="*/ 720618 w 720618"/>
                  <a:gd name="csY2" fmla="*/ 732113 h 732113"/>
                  <a:gd name="csX0" fmla="*/ 395411 w 711080"/>
                  <a:gd name="csY0" fmla="*/ 168 h 619023"/>
                  <a:gd name="csX1" fmla="*/ 3523 w 711080"/>
                  <a:gd name="csY1" fmla="*/ 382343 h 619023"/>
                  <a:gd name="csX2" fmla="*/ 711080 w 711080"/>
                  <a:gd name="csY2" fmla="*/ 619023 h 619023"/>
                  <a:gd name="csX0" fmla="*/ 238371 w 554040"/>
                  <a:gd name="csY0" fmla="*/ 195 h 619050"/>
                  <a:gd name="csX1" fmla="*/ 4827 w 554040"/>
                  <a:gd name="csY1" fmla="*/ 340158 h 619050"/>
                  <a:gd name="csX2" fmla="*/ 554040 w 554040"/>
                  <a:gd name="csY2" fmla="*/ 619050 h 619050"/>
                  <a:gd name="csX0" fmla="*/ 233732 w 549401"/>
                  <a:gd name="csY0" fmla="*/ 216 h 619071"/>
                  <a:gd name="csX1" fmla="*/ 188 w 549401"/>
                  <a:gd name="csY1" fmla="*/ 340179 h 619071"/>
                  <a:gd name="csX2" fmla="*/ 549401 w 549401"/>
                  <a:gd name="csY2" fmla="*/ 619071 h 619071"/>
                  <a:gd name="csX0" fmla="*/ 233967 w 549636"/>
                  <a:gd name="csY0" fmla="*/ 0 h 618855"/>
                  <a:gd name="csX1" fmla="*/ 423 w 549636"/>
                  <a:gd name="csY1" fmla="*/ 339963 h 618855"/>
                  <a:gd name="csX2" fmla="*/ 549636 w 549636"/>
                  <a:gd name="csY2" fmla="*/ 618855 h 618855"/>
                </a:gdLst>
                <a:ahLst/>
                <a:cxnLst>
                  <a:cxn ang="0">
                    <a:pos x="csX0" y="csY0"/>
                  </a:cxn>
                  <a:cxn ang="0">
                    <a:pos x="csX1" y="csY1"/>
                  </a:cxn>
                  <a:cxn ang="0">
                    <a:pos x="csX2" y="csY2"/>
                  </a:cxn>
                </a:cxnLst>
                <a:rect l="l" t="t" r="r" b="b"/>
                <a:pathLst>
                  <a:path w="549636" h="618855">
                    <a:moveTo>
                      <a:pt x="233967" y="0"/>
                    </a:moveTo>
                    <a:cubicBezTo>
                      <a:pt x="142831" y="132930"/>
                      <a:pt x="-9058" y="212336"/>
                      <a:pt x="423" y="339963"/>
                    </a:cubicBezTo>
                    <a:cubicBezTo>
                      <a:pt x="9904" y="467590"/>
                      <a:pt x="138927" y="578237"/>
                      <a:pt x="549636" y="618855"/>
                    </a:cubicBezTo>
                  </a:path>
                </a:pathLst>
              </a:custGeom>
              <a:noFill/>
              <a:ln w="76200">
                <a:tailEnd type="stealth"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6" name="Oval 125">
                <a:extLst>
                  <a:ext uri="{FF2B5EF4-FFF2-40B4-BE49-F238E27FC236}">
                    <a16:creationId xmlns:a16="http://schemas.microsoft.com/office/drawing/2014/main" id="{CA008D61-D768-EF82-AACF-7EAC63EC99F7}"/>
                  </a:ext>
                </a:extLst>
              </p:cNvPr>
              <p:cNvSpPr/>
              <p:nvPr/>
            </p:nvSpPr>
            <p:spPr>
              <a:xfrm>
                <a:off x="34842888" y="15657411"/>
                <a:ext cx="601717"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P5</a:t>
                </a:r>
              </a:p>
            </p:txBody>
          </p:sp>
          <p:sp>
            <p:nvSpPr>
              <p:cNvPr id="127" name="Oval 126">
                <a:extLst>
                  <a:ext uri="{FF2B5EF4-FFF2-40B4-BE49-F238E27FC236}">
                    <a16:creationId xmlns:a16="http://schemas.microsoft.com/office/drawing/2014/main" id="{299935B6-0062-7255-C913-E1C4F72A6DC6}"/>
                  </a:ext>
                </a:extLst>
              </p:cNvPr>
              <p:cNvSpPr/>
              <p:nvPr/>
            </p:nvSpPr>
            <p:spPr>
              <a:xfrm>
                <a:off x="35264056" y="14616867"/>
                <a:ext cx="1122990"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Chol</a:t>
                </a:r>
              </a:p>
            </p:txBody>
          </p:sp>
          <p:sp>
            <p:nvSpPr>
              <p:cNvPr id="128" name="Oval 127">
                <a:extLst>
                  <a:ext uri="{FF2B5EF4-FFF2-40B4-BE49-F238E27FC236}">
                    <a16:creationId xmlns:a16="http://schemas.microsoft.com/office/drawing/2014/main" id="{A628B367-4E56-B632-9043-A178C7C82139}"/>
                  </a:ext>
                </a:extLst>
              </p:cNvPr>
              <p:cNvSpPr/>
              <p:nvPr/>
            </p:nvSpPr>
            <p:spPr>
              <a:xfrm>
                <a:off x="37767512" y="15868581"/>
                <a:ext cx="703144"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A4</a:t>
                </a:r>
              </a:p>
            </p:txBody>
          </p:sp>
          <p:sp>
            <p:nvSpPr>
              <p:cNvPr id="129" name="Oval 128">
                <a:extLst>
                  <a:ext uri="{FF2B5EF4-FFF2-40B4-BE49-F238E27FC236}">
                    <a16:creationId xmlns:a16="http://schemas.microsoft.com/office/drawing/2014/main" id="{60933E59-9C44-6240-9481-AB572B4BEC2E}"/>
                  </a:ext>
                </a:extLst>
              </p:cNvPr>
              <p:cNvSpPr/>
              <p:nvPr/>
            </p:nvSpPr>
            <p:spPr>
              <a:xfrm>
                <a:off x="38274377" y="16534239"/>
                <a:ext cx="601717"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T</a:t>
                </a:r>
              </a:p>
            </p:txBody>
          </p:sp>
          <p:sp>
            <p:nvSpPr>
              <p:cNvPr id="130" name="Oval 129">
                <a:extLst>
                  <a:ext uri="{FF2B5EF4-FFF2-40B4-BE49-F238E27FC236}">
                    <a16:creationId xmlns:a16="http://schemas.microsoft.com/office/drawing/2014/main" id="{A3C45D0C-A992-0573-F89C-1993F82349E8}"/>
                  </a:ext>
                </a:extLst>
              </p:cNvPr>
              <p:cNvSpPr/>
              <p:nvPr/>
            </p:nvSpPr>
            <p:spPr>
              <a:xfrm>
                <a:off x="37972916" y="14913665"/>
                <a:ext cx="601717"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P4</a:t>
                </a:r>
              </a:p>
            </p:txBody>
          </p:sp>
          <p:sp>
            <p:nvSpPr>
              <p:cNvPr id="131" name="Freeform: Shape 130">
                <a:extLst>
                  <a:ext uri="{FF2B5EF4-FFF2-40B4-BE49-F238E27FC236}">
                    <a16:creationId xmlns:a16="http://schemas.microsoft.com/office/drawing/2014/main" id="{8BEE3D91-FB8E-3C6F-F5FF-2590567A5BEF}"/>
                  </a:ext>
                </a:extLst>
              </p:cNvPr>
              <p:cNvSpPr/>
              <p:nvPr/>
            </p:nvSpPr>
            <p:spPr>
              <a:xfrm rot="20363357">
                <a:off x="34896033" y="14892814"/>
                <a:ext cx="489291" cy="670149"/>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2724150"/>
                  <a:gd name="csY0" fmla="*/ 0 h 1352550"/>
                  <a:gd name="csX1" fmla="*/ 1695450 w 2724150"/>
                  <a:gd name="csY1" fmla="*/ 209550 h 1352550"/>
                  <a:gd name="csX2" fmla="*/ 2724150 w 2724150"/>
                  <a:gd name="csY2" fmla="*/ 1352550 h 1352550"/>
                  <a:gd name="csX0" fmla="*/ 532081 w 1032693"/>
                  <a:gd name="csY0" fmla="*/ 1261154 h 1262280"/>
                  <a:gd name="csX1" fmla="*/ 3993 w 1032693"/>
                  <a:gd name="csY1" fmla="*/ 309 h 1262280"/>
                  <a:gd name="csX2" fmla="*/ 1032693 w 1032693"/>
                  <a:gd name="csY2" fmla="*/ 1143309 h 1262280"/>
                  <a:gd name="csX0" fmla="*/ 613874 w 1114486"/>
                  <a:gd name="csY0" fmla="*/ 189158 h 289060"/>
                  <a:gd name="csX1" fmla="*/ 3755 w 1114486"/>
                  <a:gd name="csY1" fmla="*/ 285730 h 289060"/>
                  <a:gd name="csX2" fmla="*/ 1114486 w 1114486"/>
                  <a:gd name="csY2" fmla="*/ 71313 h 289060"/>
                  <a:gd name="csX0" fmla="*/ 640590 w 833187"/>
                  <a:gd name="csY0" fmla="*/ 0 h 735580"/>
                  <a:gd name="csX1" fmla="*/ 30471 w 833187"/>
                  <a:gd name="csY1" fmla="*/ 96572 h 735580"/>
                  <a:gd name="csX2" fmla="*/ 220369 w 833187"/>
                  <a:gd name="csY2" fmla="*/ 735580 h 735580"/>
                  <a:gd name="csX0" fmla="*/ 683798 w 887423"/>
                  <a:gd name="csY0" fmla="*/ 0 h 735580"/>
                  <a:gd name="csX1" fmla="*/ 73679 w 887423"/>
                  <a:gd name="csY1" fmla="*/ 96572 h 735580"/>
                  <a:gd name="csX2" fmla="*/ 263577 w 887423"/>
                  <a:gd name="csY2" fmla="*/ 735580 h 735580"/>
                  <a:gd name="csX0" fmla="*/ 851117 w 1026107"/>
                  <a:gd name="csY0" fmla="*/ 0 h 716069"/>
                  <a:gd name="csX1" fmla="*/ 44809 w 1026107"/>
                  <a:gd name="csY1" fmla="*/ 77061 h 716069"/>
                  <a:gd name="csX2" fmla="*/ 234707 w 1026107"/>
                  <a:gd name="csY2" fmla="*/ 716069 h 716069"/>
                  <a:gd name="csX0" fmla="*/ 851117 w 1026107"/>
                  <a:gd name="csY0" fmla="*/ 0 h 716069"/>
                  <a:gd name="csX1" fmla="*/ 44809 w 1026107"/>
                  <a:gd name="csY1" fmla="*/ 77061 h 716069"/>
                  <a:gd name="csX2" fmla="*/ 234707 w 1026107"/>
                  <a:gd name="csY2" fmla="*/ 716069 h 716069"/>
                  <a:gd name="csX0" fmla="*/ 851117 w 861510"/>
                  <a:gd name="csY0" fmla="*/ 10740 h 726809"/>
                  <a:gd name="csX1" fmla="*/ 44809 w 861510"/>
                  <a:gd name="csY1" fmla="*/ 87801 h 726809"/>
                  <a:gd name="csX2" fmla="*/ 234707 w 861510"/>
                  <a:gd name="csY2" fmla="*/ 726809 h 726809"/>
                  <a:gd name="csX0" fmla="*/ 983509 w 992827"/>
                  <a:gd name="csY0" fmla="*/ 23836 h 707086"/>
                  <a:gd name="csX1" fmla="*/ 53859 w 992827"/>
                  <a:gd name="csY1" fmla="*/ 68078 h 707086"/>
                  <a:gd name="csX2" fmla="*/ 243757 w 992827"/>
                  <a:gd name="csY2" fmla="*/ 707086 h 707086"/>
                  <a:gd name="csX0" fmla="*/ 825479 w 839584"/>
                  <a:gd name="csY0" fmla="*/ 133926 h 817176"/>
                  <a:gd name="csX1" fmla="*/ 234870 w 839584"/>
                  <a:gd name="csY1" fmla="*/ 34308 h 817176"/>
                  <a:gd name="csX2" fmla="*/ 85727 w 839584"/>
                  <a:gd name="csY2" fmla="*/ 817176 h 817176"/>
                  <a:gd name="csX0" fmla="*/ 678161 w 691601"/>
                  <a:gd name="csY0" fmla="*/ 131776 h 782518"/>
                  <a:gd name="csX1" fmla="*/ 87552 w 691601"/>
                  <a:gd name="csY1" fmla="*/ 32158 h 782518"/>
                  <a:gd name="csX2" fmla="*/ 140593 w 691601"/>
                  <a:gd name="csY2" fmla="*/ 782518 h 782518"/>
                  <a:gd name="csX0" fmla="*/ 650667 w 665575"/>
                  <a:gd name="csY0" fmla="*/ 44730 h 695472"/>
                  <a:gd name="csX1" fmla="*/ 128331 w 665575"/>
                  <a:gd name="csY1" fmla="*/ 52200 h 695472"/>
                  <a:gd name="csX2" fmla="*/ 113099 w 665575"/>
                  <a:gd name="csY2" fmla="*/ 695472 h 695472"/>
                  <a:gd name="csX0" fmla="*/ 594608 w 609186"/>
                  <a:gd name="csY0" fmla="*/ 46159 h 716308"/>
                  <a:gd name="csX1" fmla="*/ 72272 w 609186"/>
                  <a:gd name="csY1" fmla="*/ 53629 h 716308"/>
                  <a:gd name="csX2" fmla="*/ 144720 w 609186"/>
                  <a:gd name="csY2" fmla="*/ 716308 h 716308"/>
                  <a:gd name="csX0" fmla="*/ 573875 w 589585"/>
                  <a:gd name="csY0" fmla="*/ 12800 h 682949"/>
                  <a:gd name="csX1" fmla="*/ 97563 w 589585"/>
                  <a:gd name="csY1" fmla="*/ 78285 h 682949"/>
                  <a:gd name="csX2" fmla="*/ 123987 w 589585"/>
                  <a:gd name="csY2" fmla="*/ 682949 h 682949"/>
                  <a:gd name="csX0" fmla="*/ 547844 w 563554"/>
                  <a:gd name="csY0" fmla="*/ 12800 h 682949"/>
                  <a:gd name="csX1" fmla="*/ 71532 w 563554"/>
                  <a:gd name="csY1" fmla="*/ 78285 h 682949"/>
                  <a:gd name="csX2" fmla="*/ 97956 w 563554"/>
                  <a:gd name="csY2" fmla="*/ 682949 h 682949"/>
                  <a:gd name="csX0" fmla="*/ 540684 w 555880"/>
                  <a:gd name="csY0" fmla="*/ 20584 h 690733"/>
                  <a:gd name="csX1" fmla="*/ 64372 w 555880"/>
                  <a:gd name="csY1" fmla="*/ 86069 h 690733"/>
                  <a:gd name="csX2" fmla="*/ 90796 w 555880"/>
                  <a:gd name="csY2" fmla="*/ 690733 h 690733"/>
                  <a:gd name="csX0" fmla="*/ 513260 w 530996"/>
                  <a:gd name="csY0" fmla="*/ 1716 h 671865"/>
                  <a:gd name="csX1" fmla="*/ 124729 w 530996"/>
                  <a:gd name="csY1" fmla="*/ 143958 h 671865"/>
                  <a:gd name="csX2" fmla="*/ 63372 w 530996"/>
                  <a:gd name="csY2" fmla="*/ 671865 h 671865"/>
                  <a:gd name="csX0" fmla="*/ 513260 w 513260"/>
                  <a:gd name="csY0" fmla="*/ 0 h 670149"/>
                  <a:gd name="csX1" fmla="*/ 124729 w 513260"/>
                  <a:gd name="csY1" fmla="*/ 142242 h 670149"/>
                  <a:gd name="csX2" fmla="*/ 63372 w 513260"/>
                  <a:gd name="csY2" fmla="*/ 670149 h 670149"/>
                  <a:gd name="csX0" fmla="*/ 483777 w 483777"/>
                  <a:gd name="csY0" fmla="*/ 0 h 670149"/>
                  <a:gd name="csX1" fmla="*/ 95246 w 483777"/>
                  <a:gd name="csY1" fmla="*/ 142242 h 670149"/>
                  <a:gd name="csX2" fmla="*/ 33889 w 483777"/>
                  <a:gd name="csY2" fmla="*/ 670149 h 670149"/>
                  <a:gd name="csX0" fmla="*/ 489291 w 489291"/>
                  <a:gd name="csY0" fmla="*/ 0 h 670149"/>
                  <a:gd name="csX1" fmla="*/ 100760 w 489291"/>
                  <a:gd name="csY1" fmla="*/ 142242 h 670149"/>
                  <a:gd name="csX2" fmla="*/ 39403 w 489291"/>
                  <a:gd name="csY2" fmla="*/ 670149 h 670149"/>
                </a:gdLst>
                <a:ahLst/>
                <a:cxnLst>
                  <a:cxn ang="0">
                    <a:pos x="csX0" y="csY0"/>
                  </a:cxn>
                  <a:cxn ang="0">
                    <a:pos x="csX1" y="csY1"/>
                  </a:cxn>
                  <a:cxn ang="0">
                    <a:pos x="csX2" y="csY2"/>
                  </a:cxn>
                </a:cxnLst>
                <a:rect l="l" t="t" r="r" b="b"/>
                <a:pathLst>
                  <a:path w="489291" h="670149">
                    <a:moveTo>
                      <a:pt x="489291" y="0"/>
                    </a:moveTo>
                    <a:cubicBezTo>
                      <a:pt x="294219" y="12432"/>
                      <a:pt x="182480" y="25288"/>
                      <a:pt x="100760" y="142242"/>
                    </a:cubicBezTo>
                    <a:cubicBezTo>
                      <a:pt x="19040" y="259196"/>
                      <a:pt x="-44187" y="494757"/>
                      <a:pt x="39403" y="670149"/>
                    </a:cubicBezTo>
                  </a:path>
                </a:pathLst>
              </a:custGeom>
              <a:noFill/>
              <a:ln w="76200">
                <a:tailEnd type="stealth"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2" name="TextBox 131">
                <a:extLst>
                  <a:ext uri="{FF2B5EF4-FFF2-40B4-BE49-F238E27FC236}">
                    <a16:creationId xmlns:a16="http://schemas.microsoft.com/office/drawing/2014/main" id="{0EB66528-DB8B-15A3-05BB-03A348A38EBE}"/>
                  </a:ext>
                </a:extLst>
              </p:cNvPr>
              <p:cNvSpPr txBox="1"/>
              <p:nvPr/>
            </p:nvSpPr>
            <p:spPr>
              <a:xfrm>
                <a:off x="33951946" y="13321149"/>
                <a:ext cx="807473" cy="475396"/>
              </a:xfrm>
              <a:prstGeom prst="rect">
                <a:avLst/>
              </a:prstGeom>
              <a:noFill/>
            </p:spPr>
            <p:txBody>
              <a:bodyPr wrap="none" rtlCol="0">
                <a:spAutoFit/>
              </a:bodyPr>
              <a:lstStyle/>
              <a:p>
                <a:r>
                  <a:rPr lang="en-US" sz="1050" i="1" dirty="0">
                    <a:solidFill>
                      <a:schemeClr val="accent2">
                        <a:lumMod val="50000"/>
                      </a:schemeClr>
                    </a:solidFill>
                  </a:rPr>
                  <a:t>slow</a:t>
                </a:r>
              </a:p>
            </p:txBody>
          </p:sp>
          <p:sp>
            <p:nvSpPr>
              <p:cNvPr id="133" name="TextBox 132">
                <a:extLst>
                  <a:ext uri="{FF2B5EF4-FFF2-40B4-BE49-F238E27FC236}">
                    <a16:creationId xmlns:a16="http://schemas.microsoft.com/office/drawing/2014/main" id="{5E860419-F96F-E2B2-9C83-19FE7184706E}"/>
                  </a:ext>
                </a:extLst>
              </p:cNvPr>
              <p:cNvSpPr txBox="1"/>
              <p:nvPr/>
            </p:nvSpPr>
            <p:spPr>
              <a:xfrm>
                <a:off x="36316588" y="15227888"/>
                <a:ext cx="807473" cy="475396"/>
              </a:xfrm>
              <a:prstGeom prst="rect">
                <a:avLst/>
              </a:prstGeom>
              <a:noFill/>
            </p:spPr>
            <p:txBody>
              <a:bodyPr wrap="none" rtlCol="0">
                <a:spAutoFit/>
              </a:bodyPr>
              <a:lstStyle/>
              <a:p>
                <a:r>
                  <a:rPr lang="en-US" sz="1050" i="1" dirty="0">
                    <a:solidFill>
                      <a:schemeClr val="accent2">
                        <a:lumMod val="50000"/>
                      </a:schemeClr>
                    </a:solidFill>
                  </a:rPr>
                  <a:t>slow</a:t>
                </a:r>
              </a:p>
            </p:txBody>
          </p:sp>
          <p:sp>
            <p:nvSpPr>
              <p:cNvPr id="134" name="TextBox 133">
                <a:extLst>
                  <a:ext uri="{FF2B5EF4-FFF2-40B4-BE49-F238E27FC236}">
                    <a16:creationId xmlns:a16="http://schemas.microsoft.com/office/drawing/2014/main" id="{4B398B07-1F33-14C2-922A-704C5D8C3017}"/>
                  </a:ext>
                </a:extLst>
              </p:cNvPr>
              <p:cNvSpPr txBox="1"/>
              <p:nvPr/>
            </p:nvSpPr>
            <p:spPr>
              <a:xfrm>
                <a:off x="36800609" y="15609096"/>
                <a:ext cx="728825" cy="475396"/>
              </a:xfrm>
              <a:prstGeom prst="rect">
                <a:avLst/>
              </a:prstGeom>
              <a:noFill/>
            </p:spPr>
            <p:txBody>
              <a:bodyPr wrap="none" rtlCol="0">
                <a:spAutoFit/>
              </a:bodyPr>
              <a:lstStyle/>
              <a:p>
                <a:r>
                  <a:rPr lang="en-US" sz="1050" i="1" dirty="0">
                    <a:solidFill>
                      <a:schemeClr val="accent2">
                        <a:lumMod val="50000"/>
                      </a:schemeClr>
                    </a:solidFill>
                  </a:rPr>
                  <a:t>fast</a:t>
                </a:r>
              </a:p>
            </p:txBody>
          </p:sp>
          <p:sp>
            <p:nvSpPr>
              <p:cNvPr id="135" name="TextBox 134">
                <a:extLst>
                  <a:ext uri="{FF2B5EF4-FFF2-40B4-BE49-F238E27FC236}">
                    <a16:creationId xmlns:a16="http://schemas.microsoft.com/office/drawing/2014/main" id="{03BEB6C1-0FD1-5095-68CF-3976B1F110CF}"/>
                  </a:ext>
                </a:extLst>
              </p:cNvPr>
              <p:cNvSpPr txBox="1"/>
              <p:nvPr/>
            </p:nvSpPr>
            <p:spPr>
              <a:xfrm>
                <a:off x="37223698" y="16608917"/>
                <a:ext cx="728825" cy="475396"/>
              </a:xfrm>
              <a:prstGeom prst="rect">
                <a:avLst/>
              </a:prstGeom>
              <a:noFill/>
            </p:spPr>
            <p:txBody>
              <a:bodyPr wrap="none" rtlCol="0">
                <a:spAutoFit/>
              </a:bodyPr>
              <a:lstStyle/>
              <a:p>
                <a:r>
                  <a:rPr lang="en-US" sz="1050" i="1" dirty="0">
                    <a:solidFill>
                      <a:schemeClr val="accent2">
                        <a:lumMod val="50000"/>
                      </a:schemeClr>
                    </a:solidFill>
                  </a:rPr>
                  <a:t>fast</a:t>
                </a:r>
              </a:p>
            </p:txBody>
          </p:sp>
          <p:sp>
            <p:nvSpPr>
              <p:cNvPr id="136" name="Rectangle: Rounded Corners 135">
                <a:extLst>
                  <a:ext uri="{FF2B5EF4-FFF2-40B4-BE49-F238E27FC236}">
                    <a16:creationId xmlns:a16="http://schemas.microsoft.com/office/drawing/2014/main" id="{432D125D-13B5-3482-78EA-D20FFFE21BB3}"/>
                  </a:ext>
                </a:extLst>
              </p:cNvPr>
              <p:cNvSpPr/>
              <p:nvPr/>
            </p:nvSpPr>
            <p:spPr>
              <a:xfrm>
                <a:off x="35960307" y="12631978"/>
                <a:ext cx="2293973" cy="867235"/>
              </a:xfrm>
              <a:prstGeom prst="round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600" b="1" i="1" dirty="0">
                    <a:solidFill>
                      <a:schemeClr val="tx1"/>
                    </a:solidFill>
                  </a:rPr>
                  <a:t>LH stimulation</a:t>
                </a:r>
              </a:p>
            </p:txBody>
          </p:sp>
          <p:sp>
            <p:nvSpPr>
              <p:cNvPr id="137" name="Freeform: Shape 136">
                <a:extLst>
                  <a:ext uri="{FF2B5EF4-FFF2-40B4-BE49-F238E27FC236}">
                    <a16:creationId xmlns:a16="http://schemas.microsoft.com/office/drawing/2014/main" id="{E10A6604-4EBB-F2B2-DEE8-8497855021BA}"/>
                  </a:ext>
                </a:extLst>
              </p:cNvPr>
              <p:cNvSpPr/>
              <p:nvPr/>
            </p:nvSpPr>
            <p:spPr>
              <a:xfrm>
                <a:off x="35170651" y="13094362"/>
                <a:ext cx="889801" cy="328498"/>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857877 w 1857877"/>
                  <a:gd name="csY2" fmla="*/ 1272339 h 1272339"/>
                  <a:gd name="csX0" fmla="*/ 0 w 1857877"/>
                  <a:gd name="csY0" fmla="*/ 0 h 1272339"/>
                  <a:gd name="csX1" fmla="*/ 1117935 w 1857877"/>
                  <a:gd name="csY1" fmla="*/ 321845 h 1272339"/>
                  <a:gd name="csX2" fmla="*/ 1857877 w 1857877"/>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630658 w 832287"/>
                  <a:gd name="csY0" fmla="*/ 0 h 1657349"/>
                  <a:gd name="csX1" fmla="*/ 3 w 832287"/>
                  <a:gd name="csY1" fmla="*/ 706855 h 1657349"/>
                  <a:gd name="csX2" fmla="*/ 643692 w 832287"/>
                  <a:gd name="csY2" fmla="*/ 1657349 h 1657349"/>
                  <a:gd name="csX0" fmla="*/ 662741 w 860859"/>
                  <a:gd name="csY0" fmla="*/ 9040 h 1666389"/>
                  <a:gd name="csX1" fmla="*/ 2 w 860859"/>
                  <a:gd name="csY1" fmla="*/ 154421 h 1666389"/>
                  <a:gd name="csX2" fmla="*/ 675775 w 860859"/>
                  <a:gd name="csY2" fmla="*/ 1666389 h 1666389"/>
                  <a:gd name="csX0" fmla="*/ 0 w 13034"/>
                  <a:gd name="csY0" fmla="*/ 0 h 1657349"/>
                  <a:gd name="csX1" fmla="*/ 13034 w 13034"/>
                  <a:gd name="csY1" fmla="*/ 1657349 h 1657349"/>
                  <a:gd name="csX0" fmla="*/ 628658 w 628666"/>
                  <a:gd name="csY0" fmla="*/ 0 h 438149"/>
                  <a:gd name="csX1" fmla="*/ 8 w 628666"/>
                  <a:gd name="csY1" fmla="*/ 438149 h 438149"/>
                  <a:gd name="csX0" fmla="*/ 628663 w 628663"/>
                  <a:gd name="csY0" fmla="*/ 0 h 438149"/>
                  <a:gd name="csX1" fmla="*/ 13 w 628663"/>
                  <a:gd name="csY1" fmla="*/ 438149 h 438149"/>
                  <a:gd name="csX0" fmla="*/ 628650 w 628650"/>
                  <a:gd name="csY0" fmla="*/ 0 h 438149"/>
                  <a:gd name="csX1" fmla="*/ 0 w 628650"/>
                  <a:gd name="csY1" fmla="*/ 438149 h 438149"/>
                  <a:gd name="csX0" fmla="*/ 708861 w 708861"/>
                  <a:gd name="csY0" fmla="*/ 0 h 454191"/>
                  <a:gd name="csX1" fmla="*/ 0 w 708861"/>
                  <a:gd name="csY1" fmla="*/ 454191 h 454191"/>
                  <a:gd name="csX0" fmla="*/ 649219 w 649219"/>
                  <a:gd name="csY0" fmla="*/ 0 h 434676"/>
                  <a:gd name="csX1" fmla="*/ 0 w 649219"/>
                  <a:gd name="csY1" fmla="*/ 434676 h 434676"/>
                  <a:gd name="csX0" fmla="*/ 899594 w 899594"/>
                  <a:gd name="csY0" fmla="*/ 0 h 434676"/>
                  <a:gd name="csX1" fmla="*/ 0 w 899594"/>
                  <a:gd name="csY1" fmla="*/ 434676 h 434676"/>
                  <a:gd name="csX0" fmla="*/ 899594 w 899594"/>
                  <a:gd name="csY0" fmla="*/ 0 h 434676"/>
                  <a:gd name="csX1" fmla="*/ 0 w 899594"/>
                  <a:gd name="csY1" fmla="*/ 434676 h 434676"/>
                  <a:gd name="csX0" fmla="*/ 899594 w 899594"/>
                  <a:gd name="csY0" fmla="*/ 0 h 434676"/>
                  <a:gd name="csX1" fmla="*/ 0 w 899594"/>
                  <a:gd name="csY1" fmla="*/ 434676 h 434676"/>
                </a:gdLst>
                <a:ahLst/>
                <a:cxnLst>
                  <a:cxn ang="0">
                    <a:pos x="csX0" y="csY0"/>
                  </a:cxn>
                  <a:cxn ang="0">
                    <a:pos x="csX1" y="csY1"/>
                  </a:cxn>
                </a:cxnLst>
                <a:rect l="l" t="t" r="r" b="b"/>
                <a:pathLst>
                  <a:path w="899594" h="434676">
                    <a:moveTo>
                      <a:pt x="899594" y="0"/>
                    </a:moveTo>
                    <a:cubicBezTo>
                      <a:pt x="581421" y="51947"/>
                      <a:pt x="93538" y="137522"/>
                      <a:pt x="0" y="434676"/>
                    </a:cubicBezTo>
                  </a:path>
                </a:pathLst>
              </a:custGeom>
              <a:noFill/>
              <a:ln w="76200">
                <a:solidFill>
                  <a:srgbClr val="7030A0"/>
                </a:solidFill>
                <a:headEnd w="med" len="lg"/>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8" name="TextBox 137">
                <a:extLst>
                  <a:ext uri="{FF2B5EF4-FFF2-40B4-BE49-F238E27FC236}">
                    <a16:creationId xmlns:a16="http://schemas.microsoft.com/office/drawing/2014/main" id="{E56AC7AC-65BF-AAB3-0A40-36D4843CCE15}"/>
                  </a:ext>
                </a:extLst>
              </p:cNvPr>
              <p:cNvSpPr txBox="1"/>
              <p:nvPr/>
            </p:nvSpPr>
            <p:spPr>
              <a:xfrm>
                <a:off x="38834099" y="16928213"/>
                <a:ext cx="807473" cy="475396"/>
              </a:xfrm>
              <a:prstGeom prst="rect">
                <a:avLst/>
              </a:prstGeom>
              <a:noFill/>
            </p:spPr>
            <p:txBody>
              <a:bodyPr wrap="none" rtlCol="0">
                <a:spAutoFit/>
              </a:bodyPr>
              <a:lstStyle/>
              <a:p>
                <a:r>
                  <a:rPr lang="en-US" sz="1050" i="1" dirty="0">
                    <a:solidFill>
                      <a:schemeClr val="accent2">
                        <a:lumMod val="50000"/>
                      </a:schemeClr>
                    </a:solidFill>
                  </a:rPr>
                  <a:t>slow</a:t>
                </a:r>
              </a:p>
            </p:txBody>
          </p:sp>
          <p:sp>
            <p:nvSpPr>
              <p:cNvPr id="139" name="TextBox 138">
                <a:extLst>
                  <a:ext uri="{FF2B5EF4-FFF2-40B4-BE49-F238E27FC236}">
                    <a16:creationId xmlns:a16="http://schemas.microsoft.com/office/drawing/2014/main" id="{13A459D5-A9D7-34C0-FF07-067C0AADFD2C}"/>
                  </a:ext>
                </a:extLst>
              </p:cNvPr>
              <p:cNvSpPr txBox="1"/>
              <p:nvPr/>
            </p:nvSpPr>
            <p:spPr>
              <a:xfrm>
                <a:off x="33098729" y="19721399"/>
                <a:ext cx="10880976" cy="1062649"/>
              </a:xfrm>
              <a:prstGeom prst="rect">
                <a:avLst/>
              </a:prstGeom>
              <a:noFill/>
            </p:spPr>
            <p:txBody>
              <a:bodyPr wrap="none" rtlCol="0">
                <a:spAutoFit/>
              </a:bodyPr>
              <a:lstStyle/>
              <a:p>
                <a:r>
                  <a:rPr lang="en-US" sz="1600" dirty="0"/>
                  <a:t>Not shown: Steroid transfer facilitated by LDL receptor on theca cells, </a:t>
                </a:r>
              </a:p>
              <a:p>
                <a:r>
                  <a:rPr lang="en-US" sz="1600" dirty="0"/>
                  <a:t>and sterol carrier proteins in both theca and granulosa cells.</a:t>
                </a:r>
              </a:p>
            </p:txBody>
          </p:sp>
          <p:cxnSp>
            <p:nvCxnSpPr>
              <p:cNvPr id="140" name="Straight Arrow Connector 139">
                <a:extLst>
                  <a:ext uri="{FF2B5EF4-FFF2-40B4-BE49-F238E27FC236}">
                    <a16:creationId xmlns:a16="http://schemas.microsoft.com/office/drawing/2014/main" id="{CDC86BCC-9EA4-3B7E-A6B7-B2B6B435063A}"/>
                  </a:ext>
                </a:extLst>
              </p:cNvPr>
              <p:cNvCxnSpPr>
                <a:cxnSpLocks/>
                <a:stCxn id="129" idx="0"/>
                <a:endCxn id="141" idx="2"/>
              </p:cNvCxnSpPr>
              <p:nvPr/>
            </p:nvCxnSpPr>
            <p:spPr>
              <a:xfrm flipV="1">
                <a:off x="38575235" y="13340314"/>
                <a:ext cx="1044899" cy="3193926"/>
              </a:xfrm>
              <a:prstGeom prst="straightConnector1">
                <a:avLst/>
              </a:prstGeom>
              <a:ln w="6985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1" name="Rectangle: Rounded Corners 140">
                <a:extLst>
                  <a:ext uri="{FF2B5EF4-FFF2-40B4-BE49-F238E27FC236}">
                    <a16:creationId xmlns:a16="http://schemas.microsoft.com/office/drawing/2014/main" id="{757EC2A9-E6CF-26CF-FD07-01DBC2A61540}"/>
                  </a:ext>
                </a:extLst>
              </p:cNvPr>
              <p:cNvSpPr/>
              <p:nvPr/>
            </p:nvSpPr>
            <p:spPr>
              <a:xfrm>
                <a:off x="37949586" y="12628519"/>
                <a:ext cx="3341095" cy="7117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Diffusion </a:t>
                </a:r>
                <a:br>
                  <a:rPr lang="en-US" sz="1600" b="1" i="1" dirty="0">
                    <a:solidFill>
                      <a:schemeClr val="tx1"/>
                    </a:solidFill>
                  </a:rPr>
                </a:br>
                <a:r>
                  <a:rPr lang="en-US" sz="1600" b="1" i="1" dirty="0">
                    <a:solidFill>
                      <a:schemeClr val="tx1"/>
                    </a:solidFill>
                  </a:rPr>
                  <a:t>to media</a:t>
                </a:r>
              </a:p>
            </p:txBody>
          </p:sp>
          <p:sp>
            <p:nvSpPr>
              <p:cNvPr id="142" name="Rectangle: Rounded Corners 141">
                <a:extLst>
                  <a:ext uri="{FF2B5EF4-FFF2-40B4-BE49-F238E27FC236}">
                    <a16:creationId xmlns:a16="http://schemas.microsoft.com/office/drawing/2014/main" id="{7DA120E0-404E-4CC3-A8E5-63947FA7DC69}"/>
                  </a:ext>
                </a:extLst>
              </p:cNvPr>
              <p:cNvSpPr/>
              <p:nvPr/>
            </p:nvSpPr>
            <p:spPr>
              <a:xfrm>
                <a:off x="39765987" y="13690481"/>
                <a:ext cx="4061145" cy="5860473"/>
              </a:xfrm>
              <a:prstGeom prst="roundRect">
                <a:avLst/>
              </a:prstGeom>
              <a:solidFill>
                <a:schemeClr val="accent5">
                  <a:lumMod val="40000"/>
                  <a:lumOff val="60000"/>
                </a:schemeClr>
              </a:solid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r>
                  <a:rPr lang="en-US" sz="2000" b="1" dirty="0">
                    <a:solidFill>
                      <a:schemeClr val="accent2">
                        <a:lumMod val="75000"/>
                      </a:schemeClr>
                    </a:solidFill>
                  </a:rPr>
                  <a:t>Granulosa</a:t>
                </a:r>
                <a:r>
                  <a:rPr lang="en-US" b="1" dirty="0">
                    <a:solidFill>
                      <a:schemeClr val="accent2">
                        <a:lumMod val="75000"/>
                      </a:schemeClr>
                    </a:solidFill>
                  </a:rPr>
                  <a:t> Cell</a:t>
                </a:r>
              </a:p>
            </p:txBody>
          </p:sp>
          <p:pic>
            <p:nvPicPr>
              <p:cNvPr id="143" name="Graphic 142">
                <a:extLst>
                  <a:ext uri="{FF2B5EF4-FFF2-40B4-BE49-F238E27FC236}">
                    <a16:creationId xmlns:a16="http://schemas.microsoft.com/office/drawing/2014/main" id="{4B958B27-534F-561B-01E1-1DA132A9765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7948035">
                <a:off x="40013300" y="15180995"/>
                <a:ext cx="2917154" cy="1706260"/>
              </a:xfrm>
              <a:prstGeom prst="rect">
                <a:avLst/>
              </a:prstGeom>
            </p:spPr>
          </p:pic>
          <p:sp>
            <p:nvSpPr>
              <p:cNvPr id="144" name="Oval 143">
                <a:extLst>
                  <a:ext uri="{FF2B5EF4-FFF2-40B4-BE49-F238E27FC236}">
                    <a16:creationId xmlns:a16="http://schemas.microsoft.com/office/drawing/2014/main" id="{630E07EF-175A-8565-650D-89EB456B6AAF}"/>
                  </a:ext>
                </a:extLst>
              </p:cNvPr>
              <p:cNvSpPr/>
              <p:nvPr/>
            </p:nvSpPr>
            <p:spPr>
              <a:xfrm>
                <a:off x="40313945" y="15905580"/>
                <a:ext cx="601717"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T</a:t>
                </a:r>
              </a:p>
            </p:txBody>
          </p:sp>
          <p:sp>
            <p:nvSpPr>
              <p:cNvPr id="145" name="Oval 144">
                <a:extLst>
                  <a:ext uri="{FF2B5EF4-FFF2-40B4-BE49-F238E27FC236}">
                    <a16:creationId xmlns:a16="http://schemas.microsoft.com/office/drawing/2014/main" id="{4DF7413D-EFEC-B5B8-2B47-E46574C73F4B}"/>
                  </a:ext>
                </a:extLst>
              </p:cNvPr>
              <p:cNvSpPr/>
              <p:nvPr/>
            </p:nvSpPr>
            <p:spPr>
              <a:xfrm>
                <a:off x="41171018" y="15197348"/>
                <a:ext cx="601717" cy="433177"/>
              </a:xfrm>
              <a:prstGeom prst="ellips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i="1" dirty="0">
                    <a:solidFill>
                      <a:schemeClr val="tx1"/>
                    </a:solidFill>
                  </a:rPr>
                  <a:t>E2</a:t>
                </a:r>
              </a:p>
            </p:txBody>
          </p:sp>
          <p:sp>
            <p:nvSpPr>
              <p:cNvPr id="146" name="Freeform: Shape 145">
                <a:extLst>
                  <a:ext uri="{FF2B5EF4-FFF2-40B4-BE49-F238E27FC236}">
                    <a16:creationId xmlns:a16="http://schemas.microsoft.com/office/drawing/2014/main" id="{25BA2CBA-D4FE-7B21-B46C-EAB52242686F}"/>
                  </a:ext>
                </a:extLst>
              </p:cNvPr>
              <p:cNvSpPr/>
              <p:nvPr/>
            </p:nvSpPr>
            <p:spPr>
              <a:xfrm rot="20363357">
                <a:off x="40209902" y="15266357"/>
                <a:ext cx="1082565" cy="551977"/>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2724150"/>
                  <a:gd name="csY0" fmla="*/ 0 h 1352550"/>
                  <a:gd name="csX1" fmla="*/ 1695450 w 2724150"/>
                  <a:gd name="csY1" fmla="*/ 209550 h 1352550"/>
                  <a:gd name="csX2" fmla="*/ 2724150 w 2724150"/>
                  <a:gd name="csY2" fmla="*/ 1352550 h 1352550"/>
                  <a:gd name="csX0" fmla="*/ 0 w 2828395"/>
                  <a:gd name="csY0" fmla="*/ 72398 h 1219921"/>
                  <a:gd name="csX1" fmla="*/ 1799695 w 2828395"/>
                  <a:gd name="csY1" fmla="*/ 76921 h 1219921"/>
                  <a:gd name="csX2" fmla="*/ 2828395 w 2828395"/>
                  <a:gd name="csY2" fmla="*/ 1219921 h 1219921"/>
                  <a:gd name="csX0" fmla="*/ 0 w 2792734"/>
                  <a:gd name="csY0" fmla="*/ 82017 h 1216129"/>
                  <a:gd name="csX1" fmla="*/ 1764034 w 2792734"/>
                  <a:gd name="csY1" fmla="*/ 73129 h 1216129"/>
                  <a:gd name="csX2" fmla="*/ 2792734 w 2792734"/>
                  <a:gd name="csY2" fmla="*/ 1216129 h 1216129"/>
                  <a:gd name="csX0" fmla="*/ 0 w 2792734"/>
                  <a:gd name="csY0" fmla="*/ 118943 h 1253055"/>
                  <a:gd name="csX1" fmla="*/ 1764034 w 2792734"/>
                  <a:gd name="csY1" fmla="*/ 110055 h 1253055"/>
                  <a:gd name="csX2" fmla="*/ 2792734 w 2792734"/>
                  <a:gd name="csY2" fmla="*/ 1253055 h 1253055"/>
                  <a:gd name="csX0" fmla="*/ 0 w 2792734"/>
                  <a:gd name="csY0" fmla="*/ 55637 h 1189749"/>
                  <a:gd name="csX1" fmla="*/ 1710387 w 2792734"/>
                  <a:gd name="csY1" fmla="*/ 189394 h 1189749"/>
                  <a:gd name="csX2" fmla="*/ 2792734 w 2792734"/>
                  <a:gd name="csY2" fmla="*/ 1189749 h 1189749"/>
                  <a:gd name="csX0" fmla="*/ 0 w 2526051"/>
                  <a:gd name="csY0" fmla="*/ 31308 h 251016"/>
                  <a:gd name="csX1" fmla="*/ 1710387 w 2526051"/>
                  <a:gd name="csY1" fmla="*/ 165065 h 251016"/>
                  <a:gd name="csX2" fmla="*/ 2526051 w 2526051"/>
                  <a:gd name="csY2" fmla="*/ 251016 h 251016"/>
                  <a:gd name="csX0" fmla="*/ 0 w 2526051"/>
                  <a:gd name="csY0" fmla="*/ 173545 h 393253"/>
                  <a:gd name="csX1" fmla="*/ 1239476 w 2526051"/>
                  <a:gd name="csY1" fmla="*/ 8082 h 393253"/>
                  <a:gd name="csX2" fmla="*/ 2526051 w 2526051"/>
                  <a:gd name="csY2" fmla="*/ 393253 h 393253"/>
                  <a:gd name="csX0" fmla="*/ 0 w 2377009"/>
                  <a:gd name="csY0" fmla="*/ 21399 h 753714"/>
                  <a:gd name="csX1" fmla="*/ 1090434 w 2377009"/>
                  <a:gd name="csY1" fmla="*/ 368543 h 753714"/>
                  <a:gd name="csX2" fmla="*/ 2377009 w 2377009"/>
                  <a:gd name="csY2" fmla="*/ 753714 h 753714"/>
                  <a:gd name="csX0" fmla="*/ 0 w 1665375"/>
                  <a:gd name="csY0" fmla="*/ 141170 h 488660"/>
                  <a:gd name="csX1" fmla="*/ 1090434 w 1665375"/>
                  <a:gd name="csY1" fmla="*/ 488314 h 488660"/>
                  <a:gd name="csX2" fmla="*/ 1665375 w 1665375"/>
                  <a:gd name="csY2" fmla="*/ 51768 h 488660"/>
                  <a:gd name="csX0" fmla="*/ 0 w 1665375"/>
                  <a:gd name="csY0" fmla="*/ 145075 h 434740"/>
                  <a:gd name="csX1" fmla="*/ 703929 w 1665375"/>
                  <a:gd name="csY1" fmla="*/ 434346 h 434740"/>
                  <a:gd name="csX2" fmla="*/ 1665375 w 1665375"/>
                  <a:gd name="csY2" fmla="*/ 55673 h 434740"/>
                  <a:gd name="csX0" fmla="*/ 0 w 1665375"/>
                  <a:gd name="csY0" fmla="*/ 145075 h 448795"/>
                  <a:gd name="csX1" fmla="*/ 703929 w 1665375"/>
                  <a:gd name="csY1" fmla="*/ 434346 h 448795"/>
                  <a:gd name="csX2" fmla="*/ 1665375 w 1665375"/>
                  <a:gd name="csY2" fmla="*/ 55673 h 448795"/>
                  <a:gd name="csX0" fmla="*/ 0 w 1665375"/>
                  <a:gd name="csY0" fmla="*/ 145075 h 435363"/>
                  <a:gd name="csX1" fmla="*/ 703929 w 1665375"/>
                  <a:gd name="csY1" fmla="*/ 434346 h 435363"/>
                  <a:gd name="csX2" fmla="*/ 1665375 w 1665375"/>
                  <a:gd name="csY2" fmla="*/ 55673 h 435363"/>
                  <a:gd name="csX0" fmla="*/ 0 w 1665375"/>
                  <a:gd name="csY0" fmla="*/ 89402 h 379690"/>
                  <a:gd name="csX1" fmla="*/ 703929 w 1665375"/>
                  <a:gd name="csY1" fmla="*/ 378673 h 379690"/>
                  <a:gd name="csX2" fmla="*/ 1665375 w 1665375"/>
                  <a:gd name="csY2" fmla="*/ 0 h 379690"/>
                  <a:gd name="csX0" fmla="*/ 0 w 1716360"/>
                  <a:gd name="csY0" fmla="*/ 0 h 290178"/>
                  <a:gd name="csX1" fmla="*/ 703929 w 1716360"/>
                  <a:gd name="csY1" fmla="*/ 289271 h 290178"/>
                  <a:gd name="csX2" fmla="*/ 1716360 w 1716360"/>
                  <a:gd name="csY2" fmla="*/ 46422 h 290178"/>
                  <a:gd name="csX0" fmla="*/ 0 w 1716360"/>
                  <a:gd name="csY0" fmla="*/ 0 h 306385"/>
                  <a:gd name="csX1" fmla="*/ 703929 w 1716360"/>
                  <a:gd name="csY1" fmla="*/ 289271 h 306385"/>
                  <a:gd name="csX2" fmla="*/ 1716360 w 1716360"/>
                  <a:gd name="csY2" fmla="*/ 46422 h 306385"/>
                  <a:gd name="csX0" fmla="*/ 0 w 1346575"/>
                  <a:gd name="csY0" fmla="*/ 792540 h 818367"/>
                  <a:gd name="csX1" fmla="*/ 334144 w 1346575"/>
                  <a:gd name="csY1" fmla="*/ 242849 h 818367"/>
                  <a:gd name="csX2" fmla="*/ 1346575 w 1346575"/>
                  <a:gd name="csY2" fmla="*/ 0 h 818367"/>
                  <a:gd name="csX0" fmla="*/ 0 w 1136940"/>
                  <a:gd name="csY0" fmla="*/ 556369 h 579976"/>
                  <a:gd name="csX1" fmla="*/ 334144 w 1136940"/>
                  <a:gd name="csY1" fmla="*/ 6678 h 579976"/>
                  <a:gd name="csX2" fmla="*/ 1136940 w 1136940"/>
                  <a:gd name="csY2" fmla="*/ 166161 h 579976"/>
                  <a:gd name="csX0" fmla="*/ 0 w 1136940"/>
                  <a:gd name="csY0" fmla="*/ 595816 h 619423"/>
                  <a:gd name="csX1" fmla="*/ 334144 w 1136940"/>
                  <a:gd name="csY1" fmla="*/ 46125 h 619423"/>
                  <a:gd name="csX2" fmla="*/ 1136940 w 1136940"/>
                  <a:gd name="csY2" fmla="*/ 205608 h 619423"/>
                  <a:gd name="csX0" fmla="*/ 0 w 1136940"/>
                  <a:gd name="csY0" fmla="*/ 595816 h 595816"/>
                  <a:gd name="csX1" fmla="*/ 334144 w 1136940"/>
                  <a:gd name="csY1" fmla="*/ 46125 h 595816"/>
                  <a:gd name="csX2" fmla="*/ 1136940 w 1136940"/>
                  <a:gd name="csY2" fmla="*/ 205608 h 595816"/>
                  <a:gd name="csX0" fmla="*/ 0 w 1136940"/>
                  <a:gd name="csY0" fmla="*/ 662570 h 662570"/>
                  <a:gd name="csX1" fmla="*/ 294295 w 1136940"/>
                  <a:gd name="csY1" fmla="*/ 24988 h 662570"/>
                  <a:gd name="csX2" fmla="*/ 1136940 w 1136940"/>
                  <a:gd name="csY2" fmla="*/ 272362 h 662570"/>
                  <a:gd name="csX0" fmla="*/ 0 w 1082565"/>
                  <a:gd name="csY0" fmla="*/ 650875 h 650875"/>
                  <a:gd name="csX1" fmla="*/ 294295 w 1082565"/>
                  <a:gd name="csY1" fmla="*/ 13293 h 650875"/>
                  <a:gd name="csX2" fmla="*/ 1082565 w 1082565"/>
                  <a:gd name="csY2" fmla="*/ 327704 h 650875"/>
                  <a:gd name="csX0" fmla="*/ 0 w 1082565"/>
                  <a:gd name="csY0" fmla="*/ 511005 h 511005"/>
                  <a:gd name="csX1" fmla="*/ 257388 w 1082565"/>
                  <a:gd name="csY1" fmla="*/ 49096 h 511005"/>
                  <a:gd name="csX2" fmla="*/ 1082565 w 1082565"/>
                  <a:gd name="csY2" fmla="*/ 187834 h 511005"/>
                  <a:gd name="csX0" fmla="*/ 0 w 1082565"/>
                  <a:gd name="csY0" fmla="*/ 543599 h 543599"/>
                  <a:gd name="csX1" fmla="*/ 257388 w 1082565"/>
                  <a:gd name="csY1" fmla="*/ 81690 h 543599"/>
                  <a:gd name="csX2" fmla="*/ 1082565 w 1082565"/>
                  <a:gd name="csY2" fmla="*/ 220428 h 543599"/>
                  <a:gd name="csX0" fmla="*/ 0 w 1082565"/>
                  <a:gd name="csY0" fmla="*/ 543599 h 543599"/>
                  <a:gd name="csX1" fmla="*/ 257388 w 1082565"/>
                  <a:gd name="csY1" fmla="*/ 81690 h 543599"/>
                  <a:gd name="csX2" fmla="*/ 1082565 w 1082565"/>
                  <a:gd name="csY2" fmla="*/ 220428 h 543599"/>
                  <a:gd name="csX0" fmla="*/ 0 w 1082565"/>
                  <a:gd name="csY0" fmla="*/ 543599 h 543599"/>
                  <a:gd name="csX1" fmla="*/ 257388 w 1082565"/>
                  <a:gd name="csY1" fmla="*/ 81690 h 543599"/>
                  <a:gd name="csX2" fmla="*/ 1082565 w 1082565"/>
                  <a:gd name="csY2" fmla="*/ 220428 h 543599"/>
                  <a:gd name="csX0" fmla="*/ 0 w 1082565"/>
                  <a:gd name="csY0" fmla="*/ 543599 h 543599"/>
                  <a:gd name="csX1" fmla="*/ 257388 w 1082565"/>
                  <a:gd name="csY1" fmla="*/ 81690 h 543599"/>
                  <a:gd name="csX2" fmla="*/ 1082565 w 1082565"/>
                  <a:gd name="csY2" fmla="*/ 220428 h 543599"/>
                  <a:gd name="csX0" fmla="*/ 0 w 1082565"/>
                  <a:gd name="csY0" fmla="*/ 578251 h 578251"/>
                  <a:gd name="csX1" fmla="*/ 367803 w 1082565"/>
                  <a:gd name="csY1" fmla="*/ 66281 h 578251"/>
                  <a:gd name="csX2" fmla="*/ 1082565 w 1082565"/>
                  <a:gd name="csY2" fmla="*/ 255080 h 578251"/>
                  <a:gd name="csX0" fmla="*/ 0 w 1082565"/>
                  <a:gd name="csY0" fmla="*/ 551977 h 551977"/>
                  <a:gd name="csX1" fmla="*/ 367803 w 1082565"/>
                  <a:gd name="csY1" fmla="*/ 40007 h 551977"/>
                  <a:gd name="csX2" fmla="*/ 1082565 w 1082565"/>
                  <a:gd name="csY2" fmla="*/ 228806 h 551977"/>
                  <a:gd name="csX0" fmla="*/ 0 w 1082565"/>
                  <a:gd name="csY0" fmla="*/ 551977 h 551977"/>
                  <a:gd name="csX1" fmla="*/ 367803 w 1082565"/>
                  <a:gd name="csY1" fmla="*/ 40007 h 551977"/>
                  <a:gd name="csX2" fmla="*/ 1082565 w 1082565"/>
                  <a:gd name="csY2" fmla="*/ 228806 h 551977"/>
                </a:gdLst>
                <a:ahLst/>
                <a:cxnLst>
                  <a:cxn ang="0">
                    <a:pos x="csX0" y="csY0"/>
                  </a:cxn>
                  <a:cxn ang="0">
                    <a:pos x="csX1" y="csY1"/>
                  </a:cxn>
                  <a:cxn ang="0">
                    <a:pos x="csX2" y="csY2"/>
                  </a:cxn>
                </a:cxnLst>
                <a:rect l="l" t="t" r="r" b="b"/>
                <a:pathLst>
                  <a:path w="1082565" h="551977">
                    <a:moveTo>
                      <a:pt x="0" y="551977"/>
                    </a:moveTo>
                    <a:cubicBezTo>
                      <a:pt x="54691" y="327584"/>
                      <a:pt x="109555" y="111383"/>
                      <a:pt x="367803" y="40007"/>
                    </a:cubicBezTo>
                    <a:cubicBezTo>
                      <a:pt x="626051" y="-31369"/>
                      <a:pt x="700547" y="-28647"/>
                      <a:pt x="1082565" y="228806"/>
                    </a:cubicBezTo>
                  </a:path>
                </a:pathLst>
              </a:custGeom>
              <a:noFill/>
              <a:ln w="76200">
                <a:tailEnd type="stealth"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7" name="TextBox 146">
                <a:extLst>
                  <a:ext uri="{FF2B5EF4-FFF2-40B4-BE49-F238E27FC236}">
                    <a16:creationId xmlns:a16="http://schemas.microsoft.com/office/drawing/2014/main" id="{22846913-94D2-211E-4478-D0924BF25426}"/>
                  </a:ext>
                </a:extLst>
              </p:cNvPr>
              <p:cNvSpPr txBox="1"/>
              <p:nvPr/>
            </p:nvSpPr>
            <p:spPr>
              <a:xfrm>
                <a:off x="39803740" y="15063905"/>
                <a:ext cx="728825" cy="475396"/>
              </a:xfrm>
              <a:prstGeom prst="rect">
                <a:avLst/>
              </a:prstGeom>
              <a:noFill/>
            </p:spPr>
            <p:txBody>
              <a:bodyPr wrap="none" rtlCol="0">
                <a:spAutoFit/>
              </a:bodyPr>
              <a:lstStyle/>
              <a:p>
                <a:r>
                  <a:rPr lang="en-US" sz="1050" i="1" dirty="0">
                    <a:solidFill>
                      <a:schemeClr val="accent2">
                        <a:lumMod val="50000"/>
                      </a:schemeClr>
                    </a:solidFill>
                  </a:rPr>
                  <a:t>fast</a:t>
                </a:r>
              </a:p>
            </p:txBody>
          </p:sp>
          <p:cxnSp>
            <p:nvCxnSpPr>
              <p:cNvPr id="148" name="Straight Arrow Connector 147">
                <a:extLst>
                  <a:ext uri="{FF2B5EF4-FFF2-40B4-BE49-F238E27FC236}">
                    <a16:creationId xmlns:a16="http://schemas.microsoft.com/office/drawing/2014/main" id="{CD876611-C478-DD7A-5379-028D73819017}"/>
                  </a:ext>
                </a:extLst>
              </p:cNvPr>
              <p:cNvCxnSpPr>
                <a:cxnSpLocks/>
                <a:stCxn id="145" idx="0"/>
              </p:cNvCxnSpPr>
              <p:nvPr/>
            </p:nvCxnSpPr>
            <p:spPr>
              <a:xfrm flipH="1" flipV="1">
                <a:off x="40203836" y="13460888"/>
                <a:ext cx="1268041" cy="1736461"/>
              </a:xfrm>
              <a:prstGeom prst="straightConnector1">
                <a:avLst/>
              </a:prstGeom>
              <a:ln w="6985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9" name="Rectangle: Rounded Corners 148">
                <a:extLst>
                  <a:ext uri="{FF2B5EF4-FFF2-40B4-BE49-F238E27FC236}">
                    <a16:creationId xmlns:a16="http://schemas.microsoft.com/office/drawing/2014/main" id="{DB40337E-3813-0901-9C0C-34E4FEADED41}"/>
                  </a:ext>
                </a:extLst>
              </p:cNvPr>
              <p:cNvSpPr/>
              <p:nvPr/>
            </p:nvSpPr>
            <p:spPr>
              <a:xfrm>
                <a:off x="41612019" y="12602489"/>
                <a:ext cx="2293973" cy="799610"/>
              </a:xfrm>
              <a:prstGeom prst="round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600" b="1" i="1" dirty="0">
                    <a:solidFill>
                      <a:schemeClr val="tx1"/>
                    </a:solidFill>
                  </a:rPr>
                  <a:t>FSH stimulation</a:t>
                </a:r>
              </a:p>
            </p:txBody>
          </p:sp>
          <p:sp>
            <p:nvSpPr>
              <p:cNvPr id="150" name="Freeform: Shape 149">
                <a:extLst>
                  <a:ext uri="{FF2B5EF4-FFF2-40B4-BE49-F238E27FC236}">
                    <a16:creationId xmlns:a16="http://schemas.microsoft.com/office/drawing/2014/main" id="{495A7B59-458D-490C-EFC4-F6C10702CA79}"/>
                  </a:ext>
                </a:extLst>
              </p:cNvPr>
              <p:cNvSpPr/>
              <p:nvPr/>
            </p:nvSpPr>
            <p:spPr>
              <a:xfrm>
                <a:off x="40629421" y="13036395"/>
                <a:ext cx="982598" cy="1947770"/>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857877 w 1857877"/>
                  <a:gd name="csY2" fmla="*/ 1272339 h 1272339"/>
                  <a:gd name="csX0" fmla="*/ 0 w 1857877"/>
                  <a:gd name="csY0" fmla="*/ 0 h 1272339"/>
                  <a:gd name="csX1" fmla="*/ 1117935 w 1857877"/>
                  <a:gd name="csY1" fmla="*/ 321845 h 1272339"/>
                  <a:gd name="csX2" fmla="*/ 1857877 w 1857877"/>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630658 w 832287"/>
                  <a:gd name="csY0" fmla="*/ 0 h 1657349"/>
                  <a:gd name="csX1" fmla="*/ 3 w 832287"/>
                  <a:gd name="csY1" fmla="*/ 706855 h 1657349"/>
                  <a:gd name="csX2" fmla="*/ 643692 w 832287"/>
                  <a:gd name="csY2" fmla="*/ 1657349 h 1657349"/>
                  <a:gd name="csX0" fmla="*/ 662741 w 860859"/>
                  <a:gd name="csY0" fmla="*/ 9040 h 1666389"/>
                  <a:gd name="csX1" fmla="*/ 2 w 860859"/>
                  <a:gd name="csY1" fmla="*/ 154421 h 1666389"/>
                  <a:gd name="csX2" fmla="*/ 675775 w 860859"/>
                  <a:gd name="csY2" fmla="*/ 1666389 h 1666389"/>
                  <a:gd name="csX0" fmla="*/ 0 w 13034"/>
                  <a:gd name="csY0" fmla="*/ 0 h 1657349"/>
                  <a:gd name="csX1" fmla="*/ 13034 w 13034"/>
                  <a:gd name="csY1" fmla="*/ 1657349 h 1657349"/>
                  <a:gd name="csX0" fmla="*/ 628658 w 628666"/>
                  <a:gd name="csY0" fmla="*/ 0 h 438149"/>
                  <a:gd name="csX1" fmla="*/ 8 w 628666"/>
                  <a:gd name="csY1" fmla="*/ 438149 h 438149"/>
                  <a:gd name="csX0" fmla="*/ 628663 w 628663"/>
                  <a:gd name="csY0" fmla="*/ 0 h 438149"/>
                  <a:gd name="csX1" fmla="*/ 13 w 628663"/>
                  <a:gd name="csY1" fmla="*/ 438149 h 438149"/>
                  <a:gd name="csX0" fmla="*/ 628650 w 628650"/>
                  <a:gd name="csY0" fmla="*/ 0 h 438149"/>
                  <a:gd name="csX1" fmla="*/ 0 w 628650"/>
                  <a:gd name="csY1" fmla="*/ 438149 h 438149"/>
                  <a:gd name="csX0" fmla="*/ 708861 w 708861"/>
                  <a:gd name="csY0" fmla="*/ 0 h 454191"/>
                  <a:gd name="csX1" fmla="*/ 0 w 708861"/>
                  <a:gd name="csY1"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191094 h 454191"/>
                  <a:gd name="csX2" fmla="*/ 0 w 708861"/>
                  <a:gd name="csY2" fmla="*/ 454191 h 454191"/>
                  <a:gd name="csX0" fmla="*/ 708861 w 708861"/>
                  <a:gd name="csY0" fmla="*/ 0 h 454191"/>
                  <a:gd name="csX1" fmla="*/ 198934 w 708861"/>
                  <a:gd name="csY1" fmla="*/ 191094 h 454191"/>
                  <a:gd name="csX2" fmla="*/ 0 w 708861"/>
                  <a:gd name="csY2" fmla="*/ 454191 h 454191"/>
                  <a:gd name="csX0" fmla="*/ 485932 w 485932"/>
                  <a:gd name="csY0" fmla="*/ 0 h 370478"/>
                  <a:gd name="csX1" fmla="*/ 198934 w 485932"/>
                  <a:gd name="csY1" fmla="*/ 107381 h 370478"/>
                  <a:gd name="csX2" fmla="*/ 0 w 485932"/>
                  <a:gd name="csY2" fmla="*/ 370478 h 370478"/>
                  <a:gd name="csX0" fmla="*/ 541664 w 541664"/>
                  <a:gd name="csY0" fmla="*/ 0 h 490067"/>
                  <a:gd name="csX1" fmla="*/ 198934 w 541664"/>
                  <a:gd name="csY1" fmla="*/ 226970 h 490067"/>
                  <a:gd name="csX2" fmla="*/ 0 w 541664"/>
                  <a:gd name="csY2" fmla="*/ 490067 h 490067"/>
                  <a:gd name="csX0" fmla="*/ 470008 w 470008"/>
                  <a:gd name="csY0" fmla="*/ 0 h 394396"/>
                  <a:gd name="csX1" fmla="*/ 198934 w 470008"/>
                  <a:gd name="csY1" fmla="*/ 131299 h 394396"/>
                  <a:gd name="csX2" fmla="*/ 0 w 470008"/>
                  <a:gd name="csY2" fmla="*/ 394396 h 394396"/>
                  <a:gd name="csX0" fmla="*/ 371859 w 371859"/>
                  <a:gd name="csY0" fmla="*/ 0 h 397179"/>
                  <a:gd name="csX1" fmla="*/ 100785 w 371859"/>
                  <a:gd name="csY1" fmla="*/ 131299 h 397179"/>
                  <a:gd name="csX2" fmla="*/ 0 w 371859"/>
                  <a:gd name="csY2" fmla="*/ 397179 h 397179"/>
                  <a:gd name="csX0" fmla="*/ 371917 w 371917"/>
                  <a:gd name="csY0" fmla="*/ 0 h 397179"/>
                  <a:gd name="csX1" fmla="*/ 100843 w 371917"/>
                  <a:gd name="csY1" fmla="*/ 131299 h 397179"/>
                  <a:gd name="csX2" fmla="*/ 58 w 371917"/>
                  <a:gd name="csY2" fmla="*/ 397179 h 397179"/>
                  <a:gd name="csX0" fmla="*/ 371917 w 371917"/>
                  <a:gd name="csY0" fmla="*/ 0 h 397179"/>
                  <a:gd name="csX1" fmla="*/ 100843 w 371917"/>
                  <a:gd name="csY1" fmla="*/ 131299 h 397179"/>
                  <a:gd name="csX2" fmla="*/ 58 w 371917"/>
                  <a:gd name="csY2" fmla="*/ 397179 h 397179"/>
                </a:gdLst>
                <a:ahLst/>
                <a:cxnLst>
                  <a:cxn ang="0">
                    <a:pos x="csX0" y="csY0"/>
                  </a:cxn>
                  <a:cxn ang="0">
                    <a:pos x="csX1" y="csY1"/>
                  </a:cxn>
                  <a:cxn ang="0">
                    <a:pos x="csX2" y="csY2"/>
                  </a:cxn>
                </a:cxnLst>
                <a:rect l="l" t="t" r="r" b="b"/>
                <a:pathLst>
                  <a:path w="371917" h="397179">
                    <a:moveTo>
                      <a:pt x="371917" y="0"/>
                    </a:moveTo>
                    <a:cubicBezTo>
                      <a:pt x="305256" y="24736"/>
                      <a:pt x="162819" y="65103"/>
                      <a:pt x="100843" y="131299"/>
                    </a:cubicBezTo>
                    <a:cubicBezTo>
                      <a:pt x="38867" y="197495"/>
                      <a:pt x="-1757" y="273429"/>
                      <a:pt x="58" y="397179"/>
                    </a:cubicBezTo>
                  </a:path>
                </a:pathLst>
              </a:custGeom>
              <a:noFill/>
              <a:ln w="76200">
                <a:solidFill>
                  <a:srgbClr val="7030A0"/>
                </a:solidFill>
                <a:headEnd w="med" len="lg"/>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51" name="Freeform: Shape 150">
                <a:extLst>
                  <a:ext uri="{FF2B5EF4-FFF2-40B4-BE49-F238E27FC236}">
                    <a16:creationId xmlns:a16="http://schemas.microsoft.com/office/drawing/2014/main" id="{7C519E75-F398-F506-5372-9C46EC62F499}"/>
                  </a:ext>
                </a:extLst>
              </p:cNvPr>
              <p:cNvSpPr/>
              <p:nvPr/>
            </p:nvSpPr>
            <p:spPr>
              <a:xfrm rot="20363357">
                <a:off x="38821664" y="16549821"/>
                <a:ext cx="1716360" cy="306385"/>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2724150"/>
                  <a:gd name="csY0" fmla="*/ 0 h 1352550"/>
                  <a:gd name="csX1" fmla="*/ 1695450 w 2724150"/>
                  <a:gd name="csY1" fmla="*/ 209550 h 1352550"/>
                  <a:gd name="csX2" fmla="*/ 2724150 w 2724150"/>
                  <a:gd name="csY2" fmla="*/ 1352550 h 1352550"/>
                  <a:gd name="csX0" fmla="*/ 0 w 2828395"/>
                  <a:gd name="csY0" fmla="*/ 72398 h 1219921"/>
                  <a:gd name="csX1" fmla="*/ 1799695 w 2828395"/>
                  <a:gd name="csY1" fmla="*/ 76921 h 1219921"/>
                  <a:gd name="csX2" fmla="*/ 2828395 w 2828395"/>
                  <a:gd name="csY2" fmla="*/ 1219921 h 1219921"/>
                  <a:gd name="csX0" fmla="*/ 0 w 2792734"/>
                  <a:gd name="csY0" fmla="*/ 82017 h 1216129"/>
                  <a:gd name="csX1" fmla="*/ 1764034 w 2792734"/>
                  <a:gd name="csY1" fmla="*/ 73129 h 1216129"/>
                  <a:gd name="csX2" fmla="*/ 2792734 w 2792734"/>
                  <a:gd name="csY2" fmla="*/ 1216129 h 1216129"/>
                  <a:gd name="csX0" fmla="*/ 0 w 2792734"/>
                  <a:gd name="csY0" fmla="*/ 118943 h 1253055"/>
                  <a:gd name="csX1" fmla="*/ 1764034 w 2792734"/>
                  <a:gd name="csY1" fmla="*/ 110055 h 1253055"/>
                  <a:gd name="csX2" fmla="*/ 2792734 w 2792734"/>
                  <a:gd name="csY2" fmla="*/ 1253055 h 1253055"/>
                  <a:gd name="csX0" fmla="*/ 0 w 2792734"/>
                  <a:gd name="csY0" fmla="*/ 55637 h 1189749"/>
                  <a:gd name="csX1" fmla="*/ 1710387 w 2792734"/>
                  <a:gd name="csY1" fmla="*/ 189394 h 1189749"/>
                  <a:gd name="csX2" fmla="*/ 2792734 w 2792734"/>
                  <a:gd name="csY2" fmla="*/ 1189749 h 1189749"/>
                  <a:gd name="csX0" fmla="*/ 0 w 2526051"/>
                  <a:gd name="csY0" fmla="*/ 31308 h 251016"/>
                  <a:gd name="csX1" fmla="*/ 1710387 w 2526051"/>
                  <a:gd name="csY1" fmla="*/ 165065 h 251016"/>
                  <a:gd name="csX2" fmla="*/ 2526051 w 2526051"/>
                  <a:gd name="csY2" fmla="*/ 251016 h 251016"/>
                  <a:gd name="csX0" fmla="*/ 0 w 2526051"/>
                  <a:gd name="csY0" fmla="*/ 173545 h 393253"/>
                  <a:gd name="csX1" fmla="*/ 1239476 w 2526051"/>
                  <a:gd name="csY1" fmla="*/ 8082 h 393253"/>
                  <a:gd name="csX2" fmla="*/ 2526051 w 2526051"/>
                  <a:gd name="csY2" fmla="*/ 393253 h 393253"/>
                  <a:gd name="csX0" fmla="*/ 0 w 2377009"/>
                  <a:gd name="csY0" fmla="*/ 21399 h 753714"/>
                  <a:gd name="csX1" fmla="*/ 1090434 w 2377009"/>
                  <a:gd name="csY1" fmla="*/ 368543 h 753714"/>
                  <a:gd name="csX2" fmla="*/ 2377009 w 2377009"/>
                  <a:gd name="csY2" fmla="*/ 753714 h 753714"/>
                  <a:gd name="csX0" fmla="*/ 0 w 1665375"/>
                  <a:gd name="csY0" fmla="*/ 141170 h 488660"/>
                  <a:gd name="csX1" fmla="*/ 1090434 w 1665375"/>
                  <a:gd name="csY1" fmla="*/ 488314 h 488660"/>
                  <a:gd name="csX2" fmla="*/ 1665375 w 1665375"/>
                  <a:gd name="csY2" fmla="*/ 51768 h 488660"/>
                  <a:gd name="csX0" fmla="*/ 0 w 1665375"/>
                  <a:gd name="csY0" fmla="*/ 145075 h 434740"/>
                  <a:gd name="csX1" fmla="*/ 703929 w 1665375"/>
                  <a:gd name="csY1" fmla="*/ 434346 h 434740"/>
                  <a:gd name="csX2" fmla="*/ 1665375 w 1665375"/>
                  <a:gd name="csY2" fmla="*/ 55673 h 434740"/>
                  <a:gd name="csX0" fmla="*/ 0 w 1665375"/>
                  <a:gd name="csY0" fmla="*/ 145075 h 448795"/>
                  <a:gd name="csX1" fmla="*/ 703929 w 1665375"/>
                  <a:gd name="csY1" fmla="*/ 434346 h 448795"/>
                  <a:gd name="csX2" fmla="*/ 1665375 w 1665375"/>
                  <a:gd name="csY2" fmla="*/ 55673 h 448795"/>
                  <a:gd name="csX0" fmla="*/ 0 w 1665375"/>
                  <a:gd name="csY0" fmla="*/ 145075 h 435363"/>
                  <a:gd name="csX1" fmla="*/ 703929 w 1665375"/>
                  <a:gd name="csY1" fmla="*/ 434346 h 435363"/>
                  <a:gd name="csX2" fmla="*/ 1665375 w 1665375"/>
                  <a:gd name="csY2" fmla="*/ 55673 h 435363"/>
                  <a:gd name="csX0" fmla="*/ 0 w 1665375"/>
                  <a:gd name="csY0" fmla="*/ 89402 h 379690"/>
                  <a:gd name="csX1" fmla="*/ 703929 w 1665375"/>
                  <a:gd name="csY1" fmla="*/ 378673 h 379690"/>
                  <a:gd name="csX2" fmla="*/ 1665375 w 1665375"/>
                  <a:gd name="csY2" fmla="*/ 0 h 379690"/>
                  <a:gd name="csX0" fmla="*/ 0 w 1716360"/>
                  <a:gd name="csY0" fmla="*/ 0 h 290178"/>
                  <a:gd name="csX1" fmla="*/ 703929 w 1716360"/>
                  <a:gd name="csY1" fmla="*/ 289271 h 290178"/>
                  <a:gd name="csX2" fmla="*/ 1716360 w 1716360"/>
                  <a:gd name="csY2" fmla="*/ 46422 h 290178"/>
                  <a:gd name="csX0" fmla="*/ 0 w 1716360"/>
                  <a:gd name="csY0" fmla="*/ 0 h 306385"/>
                  <a:gd name="csX1" fmla="*/ 703929 w 1716360"/>
                  <a:gd name="csY1" fmla="*/ 289271 h 306385"/>
                  <a:gd name="csX2" fmla="*/ 1716360 w 1716360"/>
                  <a:gd name="csY2" fmla="*/ 46422 h 306385"/>
                  <a:gd name="csX0" fmla="*/ 0 w 1716360"/>
                  <a:gd name="csY0" fmla="*/ 0 h 306385"/>
                  <a:gd name="csX1" fmla="*/ 703929 w 1716360"/>
                  <a:gd name="csY1" fmla="*/ 289271 h 306385"/>
                  <a:gd name="csX2" fmla="*/ 1716360 w 1716360"/>
                  <a:gd name="csY2" fmla="*/ 46422 h 306385"/>
                </a:gdLst>
                <a:ahLst/>
                <a:cxnLst>
                  <a:cxn ang="0">
                    <a:pos x="csX0" y="csY0"/>
                  </a:cxn>
                  <a:cxn ang="0">
                    <a:pos x="csX1" y="csY1"/>
                  </a:cxn>
                  <a:cxn ang="0">
                    <a:pos x="csX2" y="csY2"/>
                  </a:cxn>
                </a:cxnLst>
                <a:rect l="l" t="t" r="r" b="b"/>
                <a:pathLst>
                  <a:path w="1716360" h="306385">
                    <a:moveTo>
                      <a:pt x="0" y="0"/>
                    </a:moveTo>
                    <a:cubicBezTo>
                      <a:pt x="173992" y="95783"/>
                      <a:pt x="363606" y="231965"/>
                      <a:pt x="703929" y="289271"/>
                    </a:cubicBezTo>
                    <a:cubicBezTo>
                      <a:pt x="1044252" y="346577"/>
                      <a:pt x="1303545" y="258561"/>
                      <a:pt x="1716360" y="46422"/>
                    </a:cubicBezTo>
                  </a:path>
                </a:pathLst>
              </a:custGeom>
              <a:noFill/>
              <a:ln w="88900">
                <a:solidFill>
                  <a:srgbClr val="00B0F0"/>
                </a:solidFill>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2" name="TextBox 151">
                <a:extLst>
                  <a:ext uri="{FF2B5EF4-FFF2-40B4-BE49-F238E27FC236}">
                    <a16:creationId xmlns:a16="http://schemas.microsoft.com/office/drawing/2014/main" id="{8E5A0827-449F-8139-6145-2A66D2C06D32}"/>
                  </a:ext>
                </a:extLst>
              </p:cNvPr>
              <p:cNvSpPr txBox="1"/>
              <p:nvPr/>
            </p:nvSpPr>
            <p:spPr>
              <a:xfrm>
                <a:off x="40466673" y="17609747"/>
                <a:ext cx="2747511" cy="838935"/>
              </a:xfrm>
              <a:prstGeom prst="rect">
                <a:avLst/>
              </a:prstGeom>
              <a:noFill/>
            </p:spPr>
            <p:txBody>
              <a:bodyPr wrap="none" rtlCol="0">
                <a:spAutoFit/>
              </a:bodyPr>
              <a:lstStyle/>
              <a:p>
                <a:pPr algn="ctr"/>
                <a:r>
                  <a:rPr lang="en-US" sz="1200" b="1" i="1" dirty="0">
                    <a:solidFill>
                      <a:schemeClr val="accent2">
                        <a:lumMod val="75000"/>
                      </a:schemeClr>
                    </a:solidFill>
                  </a:rPr>
                  <a:t>smooth endoplasmic</a:t>
                </a:r>
                <a:br>
                  <a:rPr lang="en-US" sz="1200" b="1" i="1" dirty="0">
                    <a:solidFill>
                      <a:schemeClr val="accent2">
                        <a:lumMod val="75000"/>
                      </a:schemeClr>
                    </a:solidFill>
                  </a:rPr>
                </a:br>
                <a:r>
                  <a:rPr lang="en-US" sz="1200" b="1" i="1" dirty="0">
                    <a:solidFill>
                      <a:schemeClr val="accent2">
                        <a:lumMod val="75000"/>
                      </a:schemeClr>
                    </a:solidFill>
                  </a:rPr>
                  <a:t>reticulum</a:t>
                </a:r>
              </a:p>
            </p:txBody>
          </p:sp>
          <p:sp>
            <p:nvSpPr>
              <p:cNvPr id="153" name="Freeform: Shape 152">
                <a:extLst>
                  <a:ext uri="{FF2B5EF4-FFF2-40B4-BE49-F238E27FC236}">
                    <a16:creationId xmlns:a16="http://schemas.microsoft.com/office/drawing/2014/main" id="{12DD06B3-AA24-CABB-81F0-60442327EDA0}"/>
                  </a:ext>
                </a:extLst>
              </p:cNvPr>
              <p:cNvSpPr/>
              <p:nvPr/>
            </p:nvSpPr>
            <p:spPr>
              <a:xfrm>
                <a:off x="33626647" y="13810699"/>
                <a:ext cx="4819381" cy="3626293"/>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857877 w 1857877"/>
                  <a:gd name="csY2" fmla="*/ 1272339 h 1272339"/>
                  <a:gd name="csX0" fmla="*/ 0 w 1857877"/>
                  <a:gd name="csY0" fmla="*/ 0 h 1272339"/>
                  <a:gd name="csX1" fmla="*/ 1117935 w 1857877"/>
                  <a:gd name="csY1" fmla="*/ 321845 h 1272339"/>
                  <a:gd name="csX2" fmla="*/ 1857877 w 1857877"/>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630658 w 832287"/>
                  <a:gd name="csY0" fmla="*/ 0 h 1657349"/>
                  <a:gd name="csX1" fmla="*/ 3 w 832287"/>
                  <a:gd name="csY1" fmla="*/ 706855 h 1657349"/>
                  <a:gd name="csX2" fmla="*/ 643692 w 832287"/>
                  <a:gd name="csY2" fmla="*/ 1657349 h 1657349"/>
                  <a:gd name="csX0" fmla="*/ 662741 w 860859"/>
                  <a:gd name="csY0" fmla="*/ 9040 h 1666389"/>
                  <a:gd name="csX1" fmla="*/ 2 w 860859"/>
                  <a:gd name="csY1" fmla="*/ 154421 h 1666389"/>
                  <a:gd name="csX2" fmla="*/ 675775 w 860859"/>
                  <a:gd name="csY2" fmla="*/ 1666389 h 1666389"/>
                  <a:gd name="csX0" fmla="*/ 0 w 13034"/>
                  <a:gd name="csY0" fmla="*/ 0 h 1657349"/>
                  <a:gd name="csX1" fmla="*/ 13034 w 13034"/>
                  <a:gd name="csY1" fmla="*/ 1657349 h 1657349"/>
                  <a:gd name="csX0" fmla="*/ 628658 w 628666"/>
                  <a:gd name="csY0" fmla="*/ 0 h 438149"/>
                  <a:gd name="csX1" fmla="*/ 8 w 628666"/>
                  <a:gd name="csY1" fmla="*/ 438149 h 438149"/>
                  <a:gd name="csX0" fmla="*/ 628663 w 628663"/>
                  <a:gd name="csY0" fmla="*/ 0 h 438149"/>
                  <a:gd name="csX1" fmla="*/ 13 w 628663"/>
                  <a:gd name="csY1" fmla="*/ 438149 h 438149"/>
                  <a:gd name="csX0" fmla="*/ 628650 w 628650"/>
                  <a:gd name="csY0" fmla="*/ 0 h 438149"/>
                  <a:gd name="csX1" fmla="*/ 0 w 628650"/>
                  <a:gd name="csY1" fmla="*/ 438149 h 438149"/>
                  <a:gd name="csX0" fmla="*/ 708861 w 708861"/>
                  <a:gd name="csY0" fmla="*/ 0 h 454191"/>
                  <a:gd name="csX1" fmla="*/ 0 w 708861"/>
                  <a:gd name="csY1"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191094 h 454191"/>
                  <a:gd name="csX2" fmla="*/ 0 w 708861"/>
                  <a:gd name="csY2" fmla="*/ 454191 h 454191"/>
                  <a:gd name="csX0" fmla="*/ 708861 w 708861"/>
                  <a:gd name="csY0" fmla="*/ 0 h 454191"/>
                  <a:gd name="csX1" fmla="*/ 198934 w 708861"/>
                  <a:gd name="csY1" fmla="*/ 191094 h 454191"/>
                  <a:gd name="csX2" fmla="*/ 0 w 708861"/>
                  <a:gd name="csY2" fmla="*/ 454191 h 454191"/>
                  <a:gd name="csX0" fmla="*/ 485932 w 485932"/>
                  <a:gd name="csY0" fmla="*/ 0 h 370478"/>
                  <a:gd name="csX1" fmla="*/ 198934 w 485932"/>
                  <a:gd name="csY1" fmla="*/ 107381 h 370478"/>
                  <a:gd name="csX2" fmla="*/ 0 w 485932"/>
                  <a:gd name="csY2" fmla="*/ 370478 h 370478"/>
                  <a:gd name="csX0" fmla="*/ 541664 w 541664"/>
                  <a:gd name="csY0" fmla="*/ 0 h 490067"/>
                  <a:gd name="csX1" fmla="*/ 198934 w 541664"/>
                  <a:gd name="csY1" fmla="*/ 226970 h 490067"/>
                  <a:gd name="csX2" fmla="*/ 0 w 541664"/>
                  <a:gd name="csY2" fmla="*/ 490067 h 490067"/>
                  <a:gd name="csX0" fmla="*/ 470008 w 470008"/>
                  <a:gd name="csY0" fmla="*/ 0 h 394396"/>
                  <a:gd name="csX1" fmla="*/ 198934 w 470008"/>
                  <a:gd name="csY1" fmla="*/ 131299 h 394396"/>
                  <a:gd name="csX2" fmla="*/ 0 w 470008"/>
                  <a:gd name="csY2" fmla="*/ 394396 h 394396"/>
                  <a:gd name="csX0" fmla="*/ 371859 w 371859"/>
                  <a:gd name="csY0" fmla="*/ 0 h 397179"/>
                  <a:gd name="csX1" fmla="*/ 100785 w 371859"/>
                  <a:gd name="csY1" fmla="*/ 131299 h 397179"/>
                  <a:gd name="csX2" fmla="*/ 0 w 371859"/>
                  <a:gd name="csY2" fmla="*/ 397179 h 397179"/>
                  <a:gd name="csX0" fmla="*/ 371917 w 371917"/>
                  <a:gd name="csY0" fmla="*/ 0 h 397179"/>
                  <a:gd name="csX1" fmla="*/ 100843 w 371917"/>
                  <a:gd name="csY1" fmla="*/ 131299 h 397179"/>
                  <a:gd name="csX2" fmla="*/ 58 w 371917"/>
                  <a:gd name="csY2" fmla="*/ 397179 h 397179"/>
                  <a:gd name="csX0" fmla="*/ 371917 w 371917"/>
                  <a:gd name="csY0" fmla="*/ 0 h 397179"/>
                  <a:gd name="csX1" fmla="*/ 100843 w 371917"/>
                  <a:gd name="csY1" fmla="*/ 131299 h 397179"/>
                  <a:gd name="csX2" fmla="*/ 58 w 371917"/>
                  <a:gd name="csY2" fmla="*/ 397179 h 397179"/>
                  <a:gd name="csX0" fmla="*/ 2500147 w 2500147"/>
                  <a:gd name="csY0" fmla="*/ 185076 h 266477"/>
                  <a:gd name="csX1" fmla="*/ 208273 w 2500147"/>
                  <a:gd name="csY1" fmla="*/ 597 h 266477"/>
                  <a:gd name="csX2" fmla="*/ 107488 w 2500147"/>
                  <a:gd name="csY2" fmla="*/ 266477 h 266477"/>
                  <a:gd name="csX0" fmla="*/ 2324782 w 2324782"/>
                  <a:gd name="csY0" fmla="*/ 681295 h 685125"/>
                  <a:gd name="csX1" fmla="*/ 32908 w 2324782"/>
                  <a:gd name="csY1" fmla="*/ 496816 h 685125"/>
                  <a:gd name="csX2" fmla="*/ 909029 w 2324782"/>
                  <a:gd name="csY2" fmla="*/ 19865 h 685125"/>
                  <a:gd name="csX0" fmla="*/ 2331642 w 2331642"/>
                  <a:gd name="csY0" fmla="*/ 661430 h 665260"/>
                  <a:gd name="csX1" fmla="*/ 39768 w 2331642"/>
                  <a:gd name="csY1" fmla="*/ 476951 h 665260"/>
                  <a:gd name="csX2" fmla="*/ 915889 w 2331642"/>
                  <a:gd name="csY2" fmla="*/ 0 h 665260"/>
                  <a:gd name="csX0" fmla="*/ 1854320 w 1854320"/>
                  <a:gd name="csY0" fmla="*/ 661430 h 669563"/>
                  <a:gd name="csX1" fmla="*/ 76019 w 1854320"/>
                  <a:gd name="csY1" fmla="*/ 546122 h 669563"/>
                  <a:gd name="csX2" fmla="*/ 438567 w 1854320"/>
                  <a:gd name="csY2" fmla="*/ 0 h 669563"/>
                  <a:gd name="csX0" fmla="*/ 1790259 w 1790259"/>
                  <a:gd name="csY0" fmla="*/ 661430 h 684939"/>
                  <a:gd name="csX1" fmla="*/ 11958 w 1790259"/>
                  <a:gd name="csY1" fmla="*/ 546122 h 684939"/>
                  <a:gd name="csX2" fmla="*/ 374506 w 1790259"/>
                  <a:gd name="csY2" fmla="*/ 0 h 684939"/>
                  <a:gd name="csX0" fmla="*/ 1790259 w 1790259"/>
                  <a:gd name="csY0" fmla="*/ 661430 h 696659"/>
                  <a:gd name="csX1" fmla="*/ 11958 w 1790259"/>
                  <a:gd name="csY1" fmla="*/ 546122 h 696659"/>
                  <a:gd name="csX2" fmla="*/ 374506 w 1790259"/>
                  <a:gd name="csY2" fmla="*/ 0 h 696659"/>
                  <a:gd name="csX0" fmla="*/ 1790259 w 1790259"/>
                  <a:gd name="csY0" fmla="*/ 661430 h 688548"/>
                  <a:gd name="csX1" fmla="*/ 708429 w 1790259"/>
                  <a:gd name="csY1" fmla="*/ 683072 h 688548"/>
                  <a:gd name="csX2" fmla="*/ 11958 w 1790259"/>
                  <a:gd name="csY2" fmla="*/ 546122 h 688548"/>
                  <a:gd name="csX3" fmla="*/ 374506 w 1790259"/>
                  <a:gd name="csY3" fmla="*/ 0 h 688548"/>
                  <a:gd name="csX0" fmla="*/ 1787406 w 1787406"/>
                  <a:gd name="csY0" fmla="*/ 661430 h 734005"/>
                  <a:gd name="csX1" fmla="*/ 688829 w 1787406"/>
                  <a:gd name="csY1" fmla="*/ 731191 h 734005"/>
                  <a:gd name="csX2" fmla="*/ 9105 w 1787406"/>
                  <a:gd name="csY2" fmla="*/ 546122 h 734005"/>
                  <a:gd name="csX3" fmla="*/ 371653 w 1787406"/>
                  <a:gd name="csY3" fmla="*/ 0 h 734005"/>
                  <a:gd name="csX0" fmla="*/ 1841506 w 1841506"/>
                  <a:gd name="csY0" fmla="*/ 661430 h 734005"/>
                  <a:gd name="csX1" fmla="*/ 742929 w 1841506"/>
                  <a:gd name="csY1" fmla="*/ 731191 h 734005"/>
                  <a:gd name="csX2" fmla="*/ 7382 w 1841506"/>
                  <a:gd name="csY2" fmla="*/ 543115 h 734005"/>
                  <a:gd name="csX3" fmla="*/ 425753 w 1841506"/>
                  <a:gd name="csY3" fmla="*/ 0 h 734005"/>
                  <a:gd name="csX0" fmla="*/ 1834793 w 1834793"/>
                  <a:gd name="csY0" fmla="*/ 661430 h 734005"/>
                  <a:gd name="csX1" fmla="*/ 736216 w 1834793"/>
                  <a:gd name="csY1" fmla="*/ 731191 h 734005"/>
                  <a:gd name="csX2" fmla="*/ 669 w 1834793"/>
                  <a:gd name="csY2" fmla="*/ 543115 h 734005"/>
                  <a:gd name="csX3" fmla="*/ 419040 w 1834793"/>
                  <a:gd name="csY3" fmla="*/ 0 h 734005"/>
                  <a:gd name="csX0" fmla="*/ 1834793 w 1834793"/>
                  <a:gd name="csY0" fmla="*/ 661430 h 731370"/>
                  <a:gd name="csX1" fmla="*/ 736216 w 1834793"/>
                  <a:gd name="csY1" fmla="*/ 731191 h 731370"/>
                  <a:gd name="csX2" fmla="*/ 669 w 1834793"/>
                  <a:gd name="csY2" fmla="*/ 543115 h 731370"/>
                  <a:gd name="csX3" fmla="*/ 419040 w 1834793"/>
                  <a:gd name="csY3" fmla="*/ 0 h 731370"/>
                  <a:gd name="csX0" fmla="*/ 1834793 w 1834793"/>
                  <a:gd name="csY0" fmla="*/ 661430 h 731370"/>
                  <a:gd name="csX1" fmla="*/ 736216 w 1834793"/>
                  <a:gd name="csY1" fmla="*/ 731191 h 731370"/>
                  <a:gd name="csX2" fmla="*/ 669 w 1834793"/>
                  <a:gd name="csY2" fmla="*/ 543115 h 731370"/>
                  <a:gd name="csX3" fmla="*/ 419040 w 1834793"/>
                  <a:gd name="csY3" fmla="*/ 0 h 731370"/>
                  <a:gd name="csX0" fmla="*/ 1834793 w 1834793"/>
                  <a:gd name="csY0" fmla="*/ 661430 h 732747"/>
                  <a:gd name="csX1" fmla="*/ 736216 w 1834793"/>
                  <a:gd name="csY1" fmla="*/ 731191 h 732747"/>
                  <a:gd name="csX2" fmla="*/ 669 w 1834793"/>
                  <a:gd name="csY2" fmla="*/ 543115 h 732747"/>
                  <a:gd name="csX3" fmla="*/ 419040 w 1834793"/>
                  <a:gd name="csY3" fmla="*/ 0 h 732747"/>
                  <a:gd name="csX0" fmla="*/ 1834793 w 1834793"/>
                  <a:gd name="csY0" fmla="*/ 661430 h 732747"/>
                  <a:gd name="csX1" fmla="*/ 736216 w 1834793"/>
                  <a:gd name="csY1" fmla="*/ 731191 h 732747"/>
                  <a:gd name="csX2" fmla="*/ 669 w 1834793"/>
                  <a:gd name="csY2" fmla="*/ 543115 h 732747"/>
                  <a:gd name="csX3" fmla="*/ 419040 w 1834793"/>
                  <a:gd name="csY3" fmla="*/ 0 h 732747"/>
                  <a:gd name="csX0" fmla="*/ 1834717 w 1834717"/>
                  <a:gd name="csY0" fmla="*/ 661430 h 732747"/>
                  <a:gd name="csX1" fmla="*/ 736140 w 1834717"/>
                  <a:gd name="csY1" fmla="*/ 731191 h 732747"/>
                  <a:gd name="csX2" fmla="*/ 593 w 1834717"/>
                  <a:gd name="csY2" fmla="*/ 543115 h 732747"/>
                  <a:gd name="csX3" fmla="*/ 418964 w 1834717"/>
                  <a:gd name="csY3" fmla="*/ 0 h 732747"/>
                  <a:gd name="csX0" fmla="*/ 1837610 w 1837610"/>
                  <a:gd name="csY0" fmla="*/ 661430 h 732960"/>
                  <a:gd name="csX1" fmla="*/ 739033 w 1837610"/>
                  <a:gd name="csY1" fmla="*/ 731191 h 732960"/>
                  <a:gd name="csX2" fmla="*/ 3486 w 1837610"/>
                  <a:gd name="csY2" fmla="*/ 543115 h 732960"/>
                  <a:gd name="csX3" fmla="*/ 421857 w 1837610"/>
                  <a:gd name="csY3" fmla="*/ 0 h 732960"/>
                  <a:gd name="csX0" fmla="*/ 1840879 w 1840879"/>
                  <a:gd name="csY0" fmla="*/ 688497 h 759888"/>
                  <a:gd name="csX1" fmla="*/ 742302 w 1840879"/>
                  <a:gd name="csY1" fmla="*/ 758258 h 759888"/>
                  <a:gd name="csX2" fmla="*/ 6755 w 1840879"/>
                  <a:gd name="csY2" fmla="*/ 570182 h 759888"/>
                  <a:gd name="csX3" fmla="*/ 425126 w 1840879"/>
                  <a:gd name="csY3" fmla="*/ 0 h 759888"/>
                  <a:gd name="csX0" fmla="*/ 1840879 w 1840879"/>
                  <a:gd name="csY0" fmla="*/ 688497 h 759888"/>
                  <a:gd name="csX1" fmla="*/ 742302 w 1840879"/>
                  <a:gd name="csY1" fmla="*/ 758258 h 759888"/>
                  <a:gd name="csX2" fmla="*/ 6755 w 1840879"/>
                  <a:gd name="csY2" fmla="*/ 570182 h 759888"/>
                  <a:gd name="csX3" fmla="*/ 425126 w 1840879"/>
                  <a:gd name="csY3" fmla="*/ 0 h 759888"/>
                  <a:gd name="csX0" fmla="*/ 1807385 w 1807385"/>
                  <a:gd name="csY0" fmla="*/ 664438 h 759888"/>
                  <a:gd name="csX1" fmla="*/ 742302 w 1807385"/>
                  <a:gd name="csY1" fmla="*/ 758258 h 759888"/>
                  <a:gd name="csX2" fmla="*/ 6755 w 1807385"/>
                  <a:gd name="csY2" fmla="*/ 570182 h 759888"/>
                  <a:gd name="csX3" fmla="*/ 425126 w 1807385"/>
                  <a:gd name="csY3" fmla="*/ 0 h 759888"/>
                  <a:gd name="csX0" fmla="*/ 1807385 w 1807385"/>
                  <a:gd name="csY0" fmla="*/ 664438 h 759888"/>
                  <a:gd name="csX1" fmla="*/ 742302 w 1807385"/>
                  <a:gd name="csY1" fmla="*/ 758258 h 759888"/>
                  <a:gd name="csX2" fmla="*/ 6755 w 1807385"/>
                  <a:gd name="csY2" fmla="*/ 570182 h 759888"/>
                  <a:gd name="csX3" fmla="*/ 425126 w 1807385"/>
                  <a:gd name="csY3" fmla="*/ 0 h 759888"/>
                  <a:gd name="csX0" fmla="*/ 1807385 w 1807385"/>
                  <a:gd name="csY0" fmla="*/ 664438 h 759888"/>
                  <a:gd name="csX1" fmla="*/ 742302 w 1807385"/>
                  <a:gd name="csY1" fmla="*/ 758258 h 759888"/>
                  <a:gd name="csX2" fmla="*/ 6755 w 1807385"/>
                  <a:gd name="csY2" fmla="*/ 570182 h 759888"/>
                  <a:gd name="csX3" fmla="*/ 425126 w 1807385"/>
                  <a:gd name="csY3" fmla="*/ 0 h 759888"/>
                  <a:gd name="csX0" fmla="*/ 1807385 w 1807385"/>
                  <a:gd name="csY0" fmla="*/ 664438 h 764637"/>
                  <a:gd name="csX1" fmla="*/ 742302 w 1807385"/>
                  <a:gd name="csY1" fmla="*/ 758258 h 764637"/>
                  <a:gd name="csX2" fmla="*/ 6755 w 1807385"/>
                  <a:gd name="csY2" fmla="*/ 570182 h 764637"/>
                  <a:gd name="csX3" fmla="*/ 425126 w 1807385"/>
                  <a:gd name="csY3" fmla="*/ 0 h 764637"/>
                  <a:gd name="csX0" fmla="*/ 1807385 w 1807385"/>
                  <a:gd name="csY0" fmla="*/ 664438 h 759888"/>
                  <a:gd name="csX1" fmla="*/ 742302 w 1807385"/>
                  <a:gd name="csY1" fmla="*/ 758258 h 759888"/>
                  <a:gd name="csX2" fmla="*/ 6755 w 1807385"/>
                  <a:gd name="csY2" fmla="*/ 570182 h 759888"/>
                  <a:gd name="csX3" fmla="*/ 425126 w 1807385"/>
                  <a:gd name="csY3" fmla="*/ 0 h 759888"/>
                  <a:gd name="csX0" fmla="*/ 1807385 w 1807385"/>
                  <a:gd name="csY0" fmla="*/ 664438 h 759153"/>
                  <a:gd name="csX1" fmla="*/ 742302 w 1807385"/>
                  <a:gd name="csY1" fmla="*/ 758258 h 759153"/>
                  <a:gd name="csX2" fmla="*/ 6755 w 1807385"/>
                  <a:gd name="csY2" fmla="*/ 570182 h 759153"/>
                  <a:gd name="csX3" fmla="*/ 425126 w 1807385"/>
                  <a:gd name="csY3" fmla="*/ 0 h 759153"/>
                  <a:gd name="csX0" fmla="*/ 1818371 w 1818371"/>
                  <a:gd name="csY0" fmla="*/ 664438 h 759153"/>
                  <a:gd name="csX1" fmla="*/ 753288 w 1818371"/>
                  <a:gd name="csY1" fmla="*/ 758258 h 759153"/>
                  <a:gd name="csX2" fmla="*/ 17741 w 1818371"/>
                  <a:gd name="csY2" fmla="*/ 570182 h 759153"/>
                  <a:gd name="csX3" fmla="*/ 436112 w 1818371"/>
                  <a:gd name="csY3" fmla="*/ 0 h 759153"/>
                  <a:gd name="csX0" fmla="*/ 1838863 w 1838863"/>
                  <a:gd name="csY0" fmla="*/ 664438 h 759153"/>
                  <a:gd name="csX1" fmla="*/ 773780 w 1838863"/>
                  <a:gd name="csY1" fmla="*/ 758258 h 759153"/>
                  <a:gd name="csX2" fmla="*/ 38233 w 1838863"/>
                  <a:gd name="csY2" fmla="*/ 570182 h 759153"/>
                  <a:gd name="csX3" fmla="*/ 456604 w 1838863"/>
                  <a:gd name="csY3" fmla="*/ 0 h 759153"/>
                  <a:gd name="csX0" fmla="*/ 1824155 w 1824155"/>
                  <a:gd name="csY0" fmla="*/ 644739 h 739454"/>
                  <a:gd name="csX1" fmla="*/ 759072 w 1824155"/>
                  <a:gd name="csY1" fmla="*/ 738559 h 739454"/>
                  <a:gd name="csX2" fmla="*/ 23525 w 1824155"/>
                  <a:gd name="csY2" fmla="*/ 550483 h 739454"/>
                  <a:gd name="csX3" fmla="*/ 412643 w 1824155"/>
                  <a:gd name="csY3" fmla="*/ 0 h 739454"/>
                </a:gdLst>
                <a:ahLst/>
                <a:cxnLst>
                  <a:cxn ang="0">
                    <a:pos x="csX0" y="csY0"/>
                  </a:cxn>
                  <a:cxn ang="0">
                    <a:pos x="csX1" y="csY1"/>
                  </a:cxn>
                  <a:cxn ang="0">
                    <a:pos x="csX2" y="csY2"/>
                  </a:cxn>
                  <a:cxn ang="0">
                    <a:pos x="csX3" y="csY3"/>
                  </a:cxn>
                </a:cxnLst>
                <a:rect l="l" t="t" r="r" b="b"/>
                <a:pathLst>
                  <a:path w="1824155" h="739454">
                    <a:moveTo>
                      <a:pt x="1824155" y="644739"/>
                    </a:moveTo>
                    <a:cubicBezTo>
                      <a:pt x="1671763" y="735560"/>
                      <a:pt x="1088949" y="742740"/>
                      <a:pt x="759072" y="738559"/>
                    </a:cubicBezTo>
                    <a:cubicBezTo>
                      <a:pt x="429195" y="734378"/>
                      <a:pt x="81263" y="673576"/>
                      <a:pt x="23525" y="550483"/>
                    </a:cubicBezTo>
                    <a:cubicBezTo>
                      <a:pt x="-34213" y="427390"/>
                      <a:pt x="-13661" y="141906"/>
                      <a:pt x="412643" y="0"/>
                    </a:cubicBezTo>
                  </a:path>
                </a:pathLst>
              </a:custGeom>
              <a:noFill/>
              <a:ln w="76200">
                <a:solidFill>
                  <a:srgbClr val="7030A0"/>
                </a:solidFill>
                <a:headEnd w="med" len="lg"/>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154" name="Straight Arrow Connector 153">
                <a:extLst>
                  <a:ext uri="{FF2B5EF4-FFF2-40B4-BE49-F238E27FC236}">
                    <a16:creationId xmlns:a16="http://schemas.microsoft.com/office/drawing/2014/main" id="{2A431D5E-65ED-2B9A-8A42-F5A76278D7AF}"/>
                  </a:ext>
                </a:extLst>
              </p:cNvPr>
              <p:cNvCxnSpPr>
                <a:cxnSpLocks/>
              </p:cNvCxnSpPr>
              <p:nvPr/>
            </p:nvCxnSpPr>
            <p:spPr>
              <a:xfrm flipV="1">
                <a:off x="35619508" y="13276556"/>
                <a:ext cx="3289794" cy="2289456"/>
              </a:xfrm>
              <a:prstGeom prst="straightConnector1">
                <a:avLst/>
              </a:prstGeom>
              <a:ln w="69850">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82" name="Freeform: Shape 181">
              <a:extLst>
                <a:ext uri="{FF2B5EF4-FFF2-40B4-BE49-F238E27FC236}">
                  <a16:creationId xmlns:a16="http://schemas.microsoft.com/office/drawing/2014/main" id="{9F40B9DE-D7D1-0617-C3A2-2136028AE078}"/>
                </a:ext>
              </a:extLst>
            </p:cNvPr>
            <p:cNvSpPr/>
            <p:nvPr/>
          </p:nvSpPr>
          <p:spPr>
            <a:xfrm rot="20028331">
              <a:off x="30127506" y="15270361"/>
              <a:ext cx="540723" cy="1071856"/>
            </a:xfrm>
            <a:custGeom>
              <a:avLst/>
              <a:gdLst>
                <a:gd name="csX0" fmla="*/ 0 w 2724150"/>
                <a:gd name="csY0" fmla="*/ 0 h 1352550"/>
                <a:gd name="csX1" fmla="*/ 1695450 w 2724150"/>
                <a:gd name="csY1" fmla="*/ 209550 h 1352550"/>
                <a:gd name="csX2" fmla="*/ 2400300 w 2724150"/>
                <a:gd name="csY2" fmla="*/ 723900 h 1352550"/>
                <a:gd name="csX3" fmla="*/ 2724150 w 2724150"/>
                <a:gd name="csY3" fmla="*/ 1352550 h 1352550"/>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534027 w 1857877"/>
                <a:gd name="csY2" fmla="*/ 643689 h 1272339"/>
                <a:gd name="csX3" fmla="*/ 1857877 w 1857877"/>
                <a:gd name="csY3" fmla="*/ 1272339 h 1272339"/>
                <a:gd name="csX0" fmla="*/ 0 w 1857877"/>
                <a:gd name="csY0" fmla="*/ 0 h 1272339"/>
                <a:gd name="csX1" fmla="*/ 829177 w 1857877"/>
                <a:gd name="csY1" fmla="*/ 129339 h 1272339"/>
                <a:gd name="csX2" fmla="*/ 1857877 w 1857877"/>
                <a:gd name="csY2" fmla="*/ 1272339 h 1272339"/>
                <a:gd name="csX0" fmla="*/ 0 w 1857877"/>
                <a:gd name="csY0" fmla="*/ 0 h 1272339"/>
                <a:gd name="csX1" fmla="*/ 1117935 w 1857877"/>
                <a:gd name="csY1" fmla="*/ 321845 h 1272339"/>
                <a:gd name="csX2" fmla="*/ 1857877 w 1857877"/>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0 w 1761624"/>
                <a:gd name="csY0" fmla="*/ 0 h 1272339"/>
                <a:gd name="csX1" fmla="*/ 1117935 w 1761624"/>
                <a:gd name="csY1" fmla="*/ 321845 h 1272339"/>
                <a:gd name="csX2" fmla="*/ 1761624 w 1761624"/>
                <a:gd name="csY2" fmla="*/ 1272339 h 1272339"/>
                <a:gd name="csX0" fmla="*/ 630658 w 832287"/>
                <a:gd name="csY0" fmla="*/ 0 h 1657349"/>
                <a:gd name="csX1" fmla="*/ 3 w 832287"/>
                <a:gd name="csY1" fmla="*/ 706855 h 1657349"/>
                <a:gd name="csX2" fmla="*/ 643692 w 832287"/>
                <a:gd name="csY2" fmla="*/ 1657349 h 1657349"/>
                <a:gd name="csX0" fmla="*/ 662741 w 860859"/>
                <a:gd name="csY0" fmla="*/ 9040 h 1666389"/>
                <a:gd name="csX1" fmla="*/ 2 w 860859"/>
                <a:gd name="csY1" fmla="*/ 154421 h 1666389"/>
                <a:gd name="csX2" fmla="*/ 675775 w 860859"/>
                <a:gd name="csY2" fmla="*/ 1666389 h 1666389"/>
                <a:gd name="csX0" fmla="*/ 0 w 13034"/>
                <a:gd name="csY0" fmla="*/ 0 h 1657349"/>
                <a:gd name="csX1" fmla="*/ 13034 w 13034"/>
                <a:gd name="csY1" fmla="*/ 1657349 h 1657349"/>
                <a:gd name="csX0" fmla="*/ 628658 w 628666"/>
                <a:gd name="csY0" fmla="*/ 0 h 438149"/>
                <a:gd name="csX1" fmla="*/ 8 w 628666"/>
                <a:gd name="csY1" fmla="*/ 438149 h 438149"/>
                <a:gd name="csX0" fmla="*/ 628663 w 628663"/>
                <a:gd name="csY0" fmla="*/ 0 h 438149"/>
                <a:gd name="csX1" fmla="*/ 13 w 628663"/>
                <a:gd name="csY1" fmla="*/ 438149 h 438149"/>
                <a:gd name="csX0" fmla="*/ 628650 w 628650"/>
                <a:gd name="csY0" fmla="*/ 0 h 438149"/>
                <a:gd name="csX1" fmla="*/ 0 w 628650"/>
                <a:gd name="csY1" fmla="*/ 438149 h 438149"/>
                <a:gd name="csX0" fmla="*/ 708861 w 708861"/>
                <a:gd name="csY0" fmla="*/ 0 h 454191"/>
                <a:gd name="csX1" fmla="*/ 0 w 708861"/>
                <a:gd name="csY1"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218002 h 454191"/>
                <a:gd name="csX2" fmla="*/ 0 w 708861"/>
                <a:gd name="csY2" fmla="*/ 454191 h 454191"/>
                <a:gd name="csX0" fmla="*/ 708861 w 708861"/>
                <a:gd name="csY0" fmla="*/ 0 h 454191"/>
                <a:gd name="csX1" fmla="*/ 198934 w 708861"/>
                <a:gd name="csY1" fmla="*/ 191094 h 454191"/>
                <a:gd name="csX2" fmla="*/ 0 w 708861"/>
                <a:gd name="csY2" fmla="*/ 454191 h 454191"/>
                <a:gd name="csX0" fmla="*/ 708861 w 708861"/>
                <a:gd name="csY0" fmla="*/ 0 h 454191"/>
                <a:gd name="csX1" fmla="*/ 198934 w 708861"/>
                <a:gd name="csY1" fmla="*/ 191094 h 454191"/>
                <a:gd name="csX2" fmla="*/ 0 w 708861"/>
                <a:gd name="csY2" fmla="*/ 454191 h 454191"/>
                <a:gd name="csX0" fmla="*/ 485932 w 485932"/>
                <a:gd name="csY0" fmla="*/ 0 h 370478"/>
                <a:gd name="csX1" fmla="*/ 198934 w 485932"/>
                <a:gd name="csY1" fmla="*/ 107381 h 370478"/>
                <a:gd name="csX2" fmla="*/ 0 w 485932"/>
                <a:gd name="csY2" fmla="*/ 370478 h 370478"/>
                <a:gd name="csX0" fmla="*/ 541664 w 541664"/>
                <a:gd name="csY0" fmla="*/ 0 h 490067"/>
                <a:gd name="csX1" fmla="*/ 198934 w 541664"/>
                <a:gd name="csY1" fmla="*/ 226970 h 490067"/>
                <a:gd name="csX2" fmla="*/ 0 w 541664"/>
                <a:gd name="csY2" fmla="*/ 490067 h 490067"/>
                <a:gd name="csX0" fmla="*/ 470008 w 470008"/>
                <a:gd name="csY0" fmla="*/ 0 h 394396"/>
                <a:gd name="csX1" fmla="*/ 198934 w 470008"/>
                <a:gd name="csY1" fmla="*/ 131299 h 394396"/>
                <a:gd name="csX2" fmla="*/ 0 w 470008"/>
                <a:gd name="csY2" fmla="*/ 394396 h 394396"/>
                <a:gd name="csX0" fmla="*/ 371859 w 371859"/>
                <a:gd name="csY0" fmla="*/ 0 h 397179"/>
                <a:gd name="csX1" fmla="*/ 100785 w 371859"/>
                <a:gd name="csY1" fmla="*/ 131299 h 397179"/>
                <a:gd name="csX2" fmla="*/ 0 w 371859"/>
                <a:gd name="csY2" fmla="*/ 397179 h 397179"/>
                <a:gd name="csX0" fmla="*/ 371917 w 371917"/>
                <a:gd name="csY0" fmla="*/ 0 h 397179"/>
                <a:gd name="csX1" fmla="*/ 100843 w 371917"/>
                <a:gd name="csY1" fmla="*/ 131299 h 397179"/>
                <a:gd name="csX2" fmla="*/ 58 w 371917"/>
                <a:gd name="csY2" fmla="*/ 397179 h 397179"/>
                <a:gd name="csX0" fmla="*/ 371917 w 371917"/>
                <a:gd name="csY0" fmla="*/ 0 h 397179"/>
                <a:gd name="csX1" fmla="*/ 100843 w 371917"/>
                <a:gd name="csY1" fmla="*/ 131299 h 397179"/>
                <a:gd name="csX2" fmla="*/ 58 w 371917"/>
                <a:gd name="csY2" fmla="*/ 397179 h 397179"/>
              </a:gdLst>
              <a:ahLst/>
              <a:cxnLst>
                <a:cxn ang="0">
                  <a:pos x="csX0" y="csY0"/>
                </a:cxn>
                <a:cxn ang="0">
                  <a:pos x="csX1" y="csY1"/>
                </a:cxn>
                <a:cxn ang="0">
                  <a:pos x="csX2" y="csY2"/>
                </a:cxn>
              </a:cxnLst>
              <a:rect l="l" t="t" r="r" b="b"/>
              <a:pathLst>
                <a:path w="371917" h="397179">
                  <a:moveTo>
                    <a:pt x="371917" y="0"/>
                  </a:moveTo>
                  <a:cubicBezTo>
                    <a:pt x="305256" y="24736"/>
                    <a:pt x="162819" y="65103"/>
                    <a:pt x="100843" y="131299"/>
                  </a:cubicBezTo>
                  <a:cubicBezTo>
                    <a:pt x="38867" y="197495"/>
                    <a:pt x="-1757" y="273429"/>
                    <a:pt x="58" y="397179"/>
                  </a:cubicBezTo>
                </a:path>
              </a:pathLst>
            </a:custGeom>
            <a:noFill/>
            <a:ln w="76200">
              <a:solidFill>
                <a:srgbClr val="7030A0"/>
              </a:solidFill>
              <a:headEnd w="med" len="lg"/>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211" name="TextBox 210">
            <a:extLst>
              <a:ext uri="{FF2B5EF4-FFF2-40B4-BE49-F238E27FC236}">
                <a16:creationId xmlns:a16="http://schemas.microsoft.com/office/drawing/2014/main" id="{8DDCAE1B-638D-AE12-E261-4B08E711E4FC}"/>
              </a:ext>
            </a:extLst>
          </p:cNvPr>
          <p:cNvSpPr txBox="1"/>
          <p:nvPr/>
        </p:nvSpPr>
        <p:spPr>
          <a:xfrm>
            <a:off x="238863" y="18488469"/>
            <a:ext cx="16176736" cy="1815882"/>
          </a:xfrm>
          <a:prstGeom prst="rect">
            <a:avLst/>
          </a:prstGeom>
          <a:noFill/>
        </p:spPr>
        <p:txBody>
          <a:bodyPr wrap="square">
            <a:spAutoFit/>
          </a:bodyPr>
          <a:lstStyle/>
          <a:p>
            <a:r>
              <a:rPr lang="en-US" sz="2800" b="0" dirty="0">
                <a:solidFill>
                  <a:schemeClr val="tx1"/>
                </a:solidFill>
              </a:rPr>
              <a:t>Cultured ovarian follicles exhibited three distinct growth trajectories: fast-growing, slow-growing, and non-growing. Analyses were restricted to fast-growing follicles because they exhibit the characteristic morphological and functional hallmarks of healthy follicular development, including sustained growth, granulosa cell expansion, antrum formation, and increased steroid hormone production. </a:t>
            </a:r>
          </a:p>
        </p:txBody>
      </p:sp>
      <p:grpSp>
        <p:nvGrpSpPr>
          <p:cNvPr id="56" name="Group 55">
            <a:extLst>
              <a:ext uri="{FF2B5EF4-FFF2-40B4-BE49-F238E27FC236}">
                <a16:creationId xmlns:a16="http://schemas.microsoft.com/office/drawing/2014/main" id="{E462C654-BF11-550D-19D6-0F1059ED0934}"/>
              </a:ext>
            </a:extLst>
          </p:cNvPr>
          <p:cNvGrpSpPr/>
          <p:nvPr/>
        </p:nvGrpSpPr>
        <p:grpSpPr>
          <a:xfrm>
            <a:off x="297228" y="20253732"/>
            <a:ext cx="9320350" cy="4866399"/>
            <a:chOff x="-8666174" y="6490371"/>
            <a:chExt cx="9320350" cy="4866399"/>
          </a:xfrm>
        </p:grpSpPr>
        <p:pic>
          <p:nvPicPr>
            <p:cNvPr id="216" name="Picture 215">
              <a:extLst>
                <a:ext uri="{FF2B5EF4-FFF2-40B4-BE49-F238E27FC236}">
                  <a16:creationId xmlns:a16="http://schemas.microsoft.com/office/drawing/2014/main" id="{387ADCAE-002A-29DF-D4E4-DBF1CA607E9E}"/>
                </a:ext>
              </a:extLst>
            </p:cNvPr>
            <p:cNvPicPr>
              <a:picLocks noChangeAspect="1"/>
            </p:cNvPicPr>
            <p:nvPr/>
          </p:nvPicPr>
          <p:blipFill>
            <a:blip r:embed="rId9"/>
            <a:stretch>
              <a:fillRect/>
            </a:stretch>
          </p:blipFill>
          <p:spPr>
            <a:xfrm>
              <a:off x="-7608848" y="6490371"/>
              <a:ext cx="5486400" cy="3860800"/>
            </a:xfrm>
            <a:prstGeom prst="rect">
              <a:avLst/>
            </a:prstGeom>
          </p:spPr>
        </p:pic>
        <p:sp>
          <p:nvSpPr>
            <p:cNvPr id="16" name="TextBox 15">
              <a:extLst>
                <a:ext uri="{FF2B5EF4-FFF2-40B4-BE49-F238E27FC236}">
                  <a16:creationId xmlns:a16="http://schemas.microsoft.com/office/drawing/2014/main" id="{31986D3A-0BC1-F6C7-089F-2F20B1725E7C}"/>
                </a:ext>
              </a:extLst>
            </p:cNvPr>
            <p:cNvSpPr txBox="1"/>
            <p:nvPr/>
          </p:nvSpPr>
          <p:spPr>
            <a:xfrm>
              <a:off x="-8666174" y="10341107"/>
              <a:ext cx="9320350" cy="1015663"/>
            </a:xfrm>
            <a:prstGeom prst="rect">
              <a:avLst/>
            </a:prstGeom>
            <a:noFill/>
          </p:spPr>
          <p:txBody>
            <a:bodyPr wrap="square">
              <a:spAutoFit/>
            </a:bodyPr>
            <a:lstStyle/>
            <a:p>
              <a:r>
                <a:rPr lang="en-US" sz="2000" b="0" i="0" u="none" strike="noStrike" baseline="0" dirty="0">
                  <a:latin typeface="Trebuchet MS" panose="020B0603020202020204" pitchFamily="34" charset="0"/>
                </a:rPr>
                <a:t>Percent change of granulosa cell area over time from baseline for DMSO control and DBP 10 μg/mL treated follicles. Data are shown as mean ± SEM (n = 14-17 per treatment). Only results for Fast Grow follicles are shown.</a:t>
              </a:r>
              <a:endParaRPr lang="en-US" sz="2000" dirty="0"/>
            </a:p>
          </p:txBody>
        </p:sp>
      </p:grpSp>
      <p:grpSp>
        <p:nvGrpSpPr>
          <p:cNvPr id="57" name="Group 56">
            <a:extLst>
              <a:ext uri="{FF2B5EF4-FFF2-40B4-BE49-F238E27FC236}">
                <a16:creationId xmlns:a16="http://schemas.microsoft.com/office/drawing/2014/main" id="{86FB587C-B9CC-5502-D9B9-D8C24533E3D4}"/>
              </a:ext>
            </a:extLst>
          </p:cNvPr>
          <p:cNvGrpSpPr/>
          <p:nvPr/>
        </p:nvGrpSpPr>
        <p:grpSpPr>
          <a:xfrm>
            <a:off x="297229" y="25242723"/>
            <a:ext cx="8117762" cy="4835053"/>
            <a:chOff x="-1852025" y="14851945"/>
            <a:chExt cx="8117762" cy="4835053"/>
          </a:xfrm>
        </p:grpSpPr>
        <p:pic>
          <p:nvPicPr>
            <p:cNvPr id="6" name="Picture 5">
              <a:extLst>
                <a:ext uri="{FF2B5EF4-FFF2-40B4-BE49-F238E27FC236}">
                  <a16:creationId xmlns:a16="http://schemas.microsoft.com/office/drawing/2014/main" id="{A1FA6FCF-6E95-6B12-ED7F-0F886DFB0ED7}"/>
                </a:ext>
              </a:extLst>
            </p:cNvPr>
            <p:cNvPicPr>
              <a:picLocks noChangeAspect="1"/>
            </p:cNvPicPr>
            <p:nvPr/>
          </p:nvPicPr>
          <p:blipFill>
            <a:blip r:embed="rId10"/>
            <a:stretch>
              <a:fillRect/>
            </a:stretch>
          </p:blipFill>
          <p:spPr>
            <a:xfrm>
              <a:off x="-658627" y="14851945"/>
              <a:ext cx="5486400" cy="3812076"/>
            </a:xfrm>
            <a:prstGeom prst="rect">
              <a:avLst/>
            </a:prstGeom>
          </p:spPr>
        </p:pic>
        <p:sp>
          <p:nvSpPr>
            <p:cNvPr id="21" name="TextBox 20">
              <a:extLst>
                <a:ext uri="{FF2B5EF4-FFF2-40B4-BE49-F238E27FC236}">
                  <a16:creationId xmlns:a16="http://schemas.microsoft.com/office/drawing/2014/main" id="{3C97193C-A280-54EC-C728-CB1B46ED357F}"/>
                </a:ext>
              </a:extLst>
            </p:cNvPr>
            <p:cNvSpPr txBox="1"/>
            <p:nvPr/>
          </p:nvSpPr>
          <p:spPr>
            <a:xfrm>
              <a:off x="-1852025" y="18671335"/>
              <a:ext cx="8117762" cy="1015663"/>
            </a:xfrm>
            <a:prstGeom prst="rect">
              <a:avLst/>
            </a:prstGeom>
            <a:noFill/>
          </p:spPr>
          <p:txBody>
            <a:bodyPr wrap="square">
              <a:spAutoFit/>
            </a:bodyPr>
            <a:lstStyle/>
            <a:p>
              <a:r>
                <a:rPr lang="en-US" sz="2000" b="0" i="0" u="none" strike="noStrike" baseline="0" dirty="0">
                  <a:latin typeface="Trebuchet MS" panose="020B0603020202020204" pitchFamily="34" charset="0"/>
                </a:rPr>
                <a:t>Concentration of estradiol in media over time for DMSO control and DBNP 10 treated follicles. Data are shown as mean ± SEM</a:t>
              </a:r>
              <a:r>
                <a:rPr lang="en-US" sz="2000" b="0" i="0" u="none" strike="noStrike" baseline="0" dirty="0">
                  <a:solidFill>
                    <a:srgbClr val="000000"/>
                  </a:solidFill>
                  <a:latin typeface="Trebuchet MS" panose="020B0603020202020204" pitchFamily="34" charset="0"/>
                </a:rPr>
                <a:t>. </a:t>
              </a:r>
              <a:r>
                <a:rPr lang="en-US" sz="2000" dirty="0">
                  <a:latin typeface="Trebuchet MS" panose="020B0603020202020204" pitchFamily="34" charset="0"/>
                </a:rPr>
                <a:t>Only data for fast grow follicles is shown.</a:t>
              </a:r>
              <a:endParaRPr lang="en-US" sz="2000" dirty="0"/>
            </a:p>
          </p:txBody>
        </p:sp>
      </p:grpSp>
      <p:grpSp>
        <p:nvGrpSpPr>
          <p:cNvPr id="58" name="Group 57">
            <a:extLst>
              <a:ext uri="{FF2B5EF4-FFF2-40B4-BE49-F238E27FC236}">
                <a16:creationId xmlns:a16="http://schemas.microsoft.com/office/drawing/2014/main" id="{92368A33-90E0-E8B2-B3CD-1BE541EF1297}"/>
              </a:ext>
            </a:extLst>
          </p:cNvPr>
          <p:cNvGrpSpPr/>
          <p:nvPr/>
        </p:nvGrpSpPr>
        <p:grpSpPr>
          <a:xfrm>
            <a:off x="8961475" y="25242723"/>
            <a:ext cx="7064641" cy="4870826"/>
            <a:chOff x="-2208224" y="23326082"/>
            <a:chExt cx="7064641" cy="4870826"/>
          </a:xfrm>
        </p:grpSpPr>
        <p:pic>
          <p:nvPicPr>
            <p:cNvPr id="7" name="Picture 6">
              <a:extLst>
                <a:ext uri="{FF2B5EF4-FFF2-40B4-BE49-F238E27FC236}">
                  <a16:creationId xmlns:a16="http://schemas.microsoft.com/office/drawing/2014/main" id="{6CE37DD3-A315-E175-28D4-33ED7AD243F1}"/>
                </a:ext>
              </a:extLst>
            </p:cNvPr>
            <p:cNvPicPr>
              <a:picLocks noChangeAspect="1"/>
            </p:cNvPicPr>
            <p:nvPr/>
          </p:nvPicPr>
          <p:blipFill>
            <a:blip r:embed="rId11"/>
            <a:stretch>
              <a:fillRect/>
            </a:stretch>
          </p:blipFill>
          <p:spPr>
            <a:xfrm>
              <a:off x="-1362393" y="23326082"/>
              <a:ext cx="5486400" cy="3827027"/>
            </a:xfrm>
            <a:prstGeom prst="rect">
              <a:avLst/>
            </a:prstGeom>
          </p:spPr>
        </p:pic>
        <p:sp>
          <p:nvSpPr>
            <p:cNvPr id="23" name="TextBox 22">
              <a:extLst>
                <a:ext uri="{FF2B5EF4-FFF2-40B4-BE49-F238E27FC236}">
                  <a16:creationId xmlns:a16="http://schemas.microsoft.com/office/drawing/2014/main" id="{5C5872BA-DBDF-2DD1-FD6E-1B8225D6AB97}"/>
                </a:ext>
              </a:extLst>
            </p:cNvPr>
            <p:cNvSpPr txBox="1"/>
            <p:nvPr/>
          </p:nvSpPr>
          <p:spPr>
            <a:xfrm>
              <a:off x="-2208224" y="27181245"/>
              <a:ext cx="7064641" cy="1015663"/>
            </a:xfrm>
            <a:prstGeom prst="rect">
              <a:avLst/>
            </a:prstGeom>
            <a:noFill/>
          </p:spPr>
          <p:txBody>
            <a:bodyPr wrap="square">
              <a:spAutoFit/>
            </a:bodyPr>
            <a:lstStyle/>
            <a:p>
              <a:r>
                <a:rPr lang="en-US" sz="2000" b="0" i="0" u="none" strike="noStrike" baseline="0" dirty="0">
                  <a:latin typeface="Trebuchet MS" panose="020B0603020202020204" pitchFamily="34" charset="0"/>
                </a:rPr>
                <a:t>Concentration of testosterone in media over time for DMSO control and DBNP 10 treated follicles. Data are shown as mean ± SEM.</a:t>
              </a:r>
              <a:r>
                <a:rPr lang="en-US" sz="2000" b="0" i="0" u="none" strike="noStrike" baseline="0" dirty="0">
                  <a:solidFill>
                    <a:srgbClr val="000000"/>
                  </a:solidFill>
                  <a:latin typeface="Trebuchet MS" panose="020B0603020202020204" pitchFamily="34" charset="0"/>
                </a:rPr>
                <a:t> </a:t>
              </a:r>
              <a:r>
                <a:rPr lang="en-US" sz="2000" dirty="0">
                  <a:latin typeface="Trebuchet MS" panose="020B0603020202020204" pitchFamily="34" charset="0"/>
                </a:rPr>
                <a:t>Only data for fast grow follicles is shown.</a:t>
              </a:r>
              <a:endParaRPr lang="en-US" sz="2000" dirty="0"/>
            </a:p>
          </p:txBody>
        </p:sp>
      </p:grpSp>
      <p:grpSp>
        <p:nvGrpSpPr>
          <p:cNvPr id="60" name="Group 59">
            <a:extLst>
              <a:ext uri="{FF2B5EF4-FFF2-40B4-BE49-F238E27FC236}">
                <a16:creationId xmlns:a16="http://schemas.microsoft.com/office/drawing/2014/main" id="{C739E3D6-0422-8810-11E7-B72CD3FD9DA4}"/>
              </a:ext>
            </a:extLst>
          </p:cNvPr>
          <p:cNvGrpSpPr/>
          <p:nvPr/>
        </p:nvGrpSpPr>
        <p:grpSpPr>
          <a:xfrm>
            <a:off x="9742900" y="20253732"/>
            <a:ext cx="6591758" cy="4328723"/>
            <a:chOff x="9140304" y="20806692"/>
            <a:chExt cx="6591758" cy="4328723"/>
          </a:xfrm>
        </p:grpSpPr>
        <p:sp>
          <p:nvSpPr>
            <p:cNvPr id="13" name="TextBox 12">
              <a:extLst>
                <a:ext uri="{FF2B5EF4-FFF2-40B4-BE49-F238E27FC236}">
                  <a16:creationId xmlns:a16="http://schemas.microsoft.com/office/drawing/2014/main" id="{D6855DBB-0A57-CBED-EBC9-CEC432F17FD8}"/>
                </a:ext>
              </a:extLst>
            </p:cNvPr>
            <p:cNvSpPr txBox="1"/>
            <p:nvPr/>
          </p:nvSpPr>
          <p:spPr>
            <a:xfrm>
              <a:off x="9140304" y="24119752"/>
              <a:ext cx="6591758" cy="1015663"/>
            </a:xfrm>
            <a:prstGeom prst="rect">
              <a:avLst/>
            </a:prstGeom>
            <a:noFill/>
          </p:spPr>
          <p:txBody>
            <a:bodyPr wrap="square">
              <a:spAutoFit/>
            </a:bodyPr>
            <a:lstStyle/>
            <a:p>
              <a:r>
                <a:rPr lang="en-US" sz="2000" b="0" i="0" u="none" strike="noStrike" baseline="0" dirty="0">
                  <a:latin typeface="Trebuchet MS" panose="020B0603020202020204" pitchFamily="34" charset="0"/>
                </a:rPr>
                <a:t>Follicles were stratified into three distinct growth Fast frow follicle diameters versus time. Data are shown as mean ± SEM. </a:t>
              </a:r>
              <a:r>
                <a:rPr lang="en-US" sz="2000" dirty="0">
                  <a:latin typeface="Trebuchet MS" panose="020B0603020202020204" pitchFamily="34" charset="0"/>
                </a:rPr>
                <a:t>Only “Fast Grow” data is shown.</a:t>
              </a:r>
              <a:endParaRPr lang="en-US" sz="2000" dirty="0"/>
            </a:p>
          </p:txBody>
        </p:sp>
        <p:pic>
          <p:nvPicPr>
            <p:cNvPr id="59" name="Picture 58">
              <a:extLst>
                <a:ext uri="{FF2B5EF4-FFF2-40B4-BE49-F238E27FC236}">
                  <a16:creationId xmlns:a16="http://schemas.microsoft.com/office/drawing/2014/main" id="{F986B700-D9B6-757F-D9B7-833B00D85454}"/>
                </a:ext>
              </a:extLst>
            </p:cNvPr>
            <p:cNvPicPr>
              <a:picLocks noChangeAspect="1"/>
            </p:cNvPicPr>
            <p:nvPr/>
          </p:nvPicPr>
          <p:blipFill>
            <a:blip r:embed="rId12"/>
            <a:stretch>
              <a:fillRect/>
            </a:stretch>
          </p:blipFill>
          <p:spPr>
            <a:xfrm>
              <a:off x="9817095" y="20806692"/>
              <a:ext cx="4572000" cy="3333456"/>
            </a:xfrm>
            <a:prstGeom prst="rect">
              <a:avLst/>
            </a:prstGeom>
          </p:spPr>
        </p:pic>
      </p:grpSp>
      <p:sp>
        <p:nvSpPr>
          <p:cNvPr id="66" name="TextBox 65">
            <a:extLst>
              <a:ext uri="{FF2B5EF4-FFF2-40B4-BE49-F238E27FC236}">
                <a16:creationId xmlns:a16="http://schemas.microsoft.com/office/drawing/2014/main" id="{EECF035F-9ED3-59F3-9477-DA44DAF8D9E8}"/>
              </a:ext>
            </a:extLst>
          </p:cNvPr>
          <p:cNvSpPr txBox="1"/>
          <p:nvPr/>
        </p:nvSpPr>
        <p:spPr>
          <a:xfrm>
            <a:off x="307843" y="31133251"/>
            <a:ext cx="32300951" cy="2308324"/>
          </a:xfrm>
          <a:prstGeom prst="rect">
            <a:avLst/>
          </a:prstGeom>
          <a:noFill/>
        </p:spPr>
        <p:txBody>
          <a:bodyPr wrap="square">
            <a:spAutoFit/>
          </a:bodyPr>
          <a:lstStyle/>
          <a:p>
            <a:r>
              <a:rPr lang="en-US" sz="3600" dirty="0"/>
              <a:t>The preliminary computational model captures many essential features of mouse ovarian follicle development, including tissue growth, spatial organization, morphogen signaling, and steroidogenesis. Agreement with experimental data supports the modeling approach while highlighting areas for refinement, particularly hormone regulation of antrum formation. The framework provides a foundation for future IVIVE studies and extension to monkey and in vivo models for predicting reproductive toxicity. </a:t>
            </a:r>
          </a:p>
        </p:txBody>
      </p:sp>
      <p:grpSp>
        <p:nvGrpSpPr>
          <p:cNvPr id="24" name="Group 23">
            <a:extLst>
              <a:ext uri="{FF2B5EF4-FFF2-40B4-BE49-F238E27FC236}">
                <a16:creationId xmlns:a16="http://schemas.microsoft.com/office/drawing/2014/main" id="{34EBF4E0-C331-864D-01BA-CD06BBB7E478}"/>
              </a:ext>
            </a:extLst>
          </p:cNvPr>
          <p:cNvGrpSpPr/>
          <p:nvPr/>
        </p:nvGrpSpPr>
        <p:grpSpPr>
          <a:xfrm>
            <a:off x="24711295" y="4204047"/>
            <a:ext cx="7413673" cy="6660757"/>
            <a:chOff x="1818126" y="19720841"/>
            <a:chExt cx="6068671" cy="5432569"/>
          </a:xfrm>
        </p:grpSpPr>
        <p:sp>
          <p:nvSpPr>
            <p:cNvPr id="25" name="Rectangle 24">
              <a:extLst>
                <a:ext uri="{FF2B5EF4-FFF2-40B4-BE49-F238E27FC236}">
                  <a16:creationId xmlns:a16="http://schemas.microsoft.com/office/drawing/2014/main" id="{69F2CF97-5427-75FA-4FBA-207F4B90447C}"/>
                </a:ext>
              </a:extLst>
            </p:cNvPr>
            <p:cNvSpPr/>
            <p:nvPr/>
          </p:nvSpPr>
          <p:spPr>
            <a:xfrm>
              <a:off x="3189249" y="23339502"/>
              <a:ext cx="691374" cy="479502"/>
            </a:xfrm>
            <a:prstGeom prst="rect">
              <a:avLst/>
            </a:prstGeom>
            <a:solidFill>
              <a:srgbClr val="FFCCC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737FC4F-8C31-A916-CA53-468F1D670C0B}"/>
                </a:ext>
              </a:extLst>
            </p:cNvPr>
            <p:cNvGrpSpPr/>
            <p:nvPr/>
          </p:nvGrpSpPr>
          <p:grpSpPr>
            <a:xfrm>
              <a:off x="1818126" y="19720841"/>
              <a:ext cx="6068671" cy="5432569"/>
              <a:chOff x="23413322" y="18692500"/>
              <a:chExt cx="6068666" cy="5432567"/>
            </a:xfrm>
          </p:grpSpPr>
          <p:sp>
            <p:nvSpPr>
              <p:cNvPr id="29" name="Freeform: Shape 28">
                <a:extLst>
                  <a:ext uri="{FF2B5EF4-FFF2-40B4-BE49-F238E27FC236}">
                    <a16:creationId xmlns:a16="http://schemas.microsoft.com/office/drawing/2014/main" id="{D36A05A1-698B-4556-B33B-AFA286EEF4C3}"/>
                  </a:ext>
                </a:extLst>
              </p:cNvPr>
              <p:cNvSpPr/>
              <p:nvPr/>
            </p:nvSpPr>
            <p:spPr>
              <a:xfrm>
                <a:off x="25571116" y="18692500"/>
                <a:ext cx="3838986" cy="4311877"/>
              </a:xfrm>
              <a:custGeom>
                <a:avLst/>
                <a:gdLst>
                  <a:gd name="connsiteX0" fmla="*/ 0 w 3914273"/>
                  <a:gd name="connsiteY0" fmla="*/ 0 h 4219074"/>
                  <a:gd name="connsiteX1" fmla="*/ 16042 w 3914273"/>
                  <a:gd name="connsiteY1" fmla="*/ 2550695 h 4219074"/>
                  <a:gd name="connsiteX2" fmla="*/ 1844842 w 3914273"/>
                  <a:gd name="connsiteY2" fmla="*/ 2550695 h 4219074"/>
                  <a:gd name="connsiteX3" fmla="*/ 1844842 w 3914273"/>
                  <a:gd name="connsiteY3" fmla="*/ 4219074 h 4219074"/>
                  <a:gd name="connsiteX4" fmla="*/ 3914273 w 3914273"/>
                  <a:gd name="connsiteY4" fmla="*/ 4219074 h 4219074"/>
                  <a:gd name="connsiteX5" fmla="*/ 3914273 w 3914273"/>
                  <a:gd name="connsiteY5" fmla="*/ 2502569 h 4219074"/>
                  <a:gd name="connsiteX6" fmla="*/ 2005263 w 3914273"/>
                  <a:gd name="connsiteY6" fmla="*/ 2502569 h 4219074"/>
                  <a:gd name="connsiteX7" fmla="*/ 2005263 w 3914273"/>
                  <a:gd name="connsiteY7" fmla="*/ 48127 h 4219074"/>
                  <a:gd name="connsiteX8" fmla="*/ 0 w 3914273"/>
                  <a:gd name="connsiteY8" fmla="*/ 0 h 4219074"/>
                  <a:gd name="connsiteX0" fmla="*/ 0 w 3914273"/>
                  <a:gd name="connsiteY0" fmla="*/ 20112 h 4239186"/>
                  <a:gd name="connsiteX1" fmla="*/ 16042 w 3914273"/>
                  <a:gd name="connsiteY1" fmla="*/ 2570807 h 4239186"/>
                  <a:gd name="connsiteX2" fmla="*/ 1844842 w 3914273"/>
                  <a:gd name="connsiteY2" fmla="*/ 2570807 h 4239186"/>
                  <a:gd name="connsiteX3" fmla="*/ 1844842 w 3914273"/>
                  <a:gd name="connsiteY3" fmla="*/ 4239186 h 4239186"/>
                  <a:gd name="connsiteX4" fmla="*/ 3914273 w 3914273"/>
                  <a:gd name="connsiteY4" fmla="*/ 4239186 h 4239186"/>
                  <a:gd name="connsiteX5" fmla="*/ 3914273 w 3914273"/>
                  <a:gd name="connsiteY5" fmla="*/ 2522681 h 4239186"/>
                  <a:gd name="connsiteX6" fmla="*/ 2005263 w 3914273"/>
                  <a:gd name="connsiteY6" fmla="*/ 2522681 h 4239186"/>
                  <a:gd name="connsiteX7" fmla="*/ 2005263 w 3914273"/>
                  <a:gd name="connsiteY7" fmla="*/ 0 h 4239186"/>
                  <a:gd name="connsiteX8" fmla="*/ 0 w 3914273"/>
                  <a:gd name="connsiteY8" fmla="*/ 20112 h 4239186"/>
                  <a:gd name="connsiteX0" fmla="*/ 0 w 3927921"/>
                  <a:gd name="connsiteY0" fmla="*/ 20112 h 4239186"/>
                  <a:gd name="connsiteX1" fmla="*/ 16042 w 3927921"/>
                  <a:gd name="connsiteY1" fmla="*/ 2570807 h 4239186"/>
                  <a:gd name="connsiteX2" fmla="*/ 1844842 w 3927921"/>
                  <a:gd name="connsiteY2" fmla="*/ 2570807 h 4239186"/>
                  <a:gd name="connsiteX3" fmla="*/ 1844842 w 3927921"/>
                  <a:gd name="connsiteY3" fmla="*/ 4239186 h 4239186"/>
                  <a:gd name="connsiteX4" fmla="*/ 3914273 w 3927921"/>
                  <a:gd name="connsiteY4" fmla="*/ 4239186 h 4239186"/>
                  <a:gd name="connsiteX5" fmla="*/ 3927921 w 3927921"/>
                  <a:gd name="connsiteY5" fmla="*/ 2727397 h 4239186"/>
                  <a:gd name="connsiteX6" fmla="*/ 2005263 w 3927921"/>
                  <a:gd name="connsiteY6" fmla="*/ 2522681 h 4239186"/>
                  <a:gd name="connsiteX7" fmla="*/ 2005263 w 3927921"/>
                  <a:gd name="connsiteY7" fmla="*/ 0 h 4239186"/>
                  <a:gd name="connsiteX8" fmla="*/ 0 w 3927921"/>
                  <a:gd name="connsiteY8" fmla="*/ 20112 h 4239186"/>
                  <a:gd name="connsiteX0" fmla="*/ 0 w 3927921"/>
                  <a:gd name="connsiteY0" fmla="*/ 20112 h 4239186"/>
                  <a:gd name="connsiteX1" fmla="*/ 16042 w 3927921"/>
                  <a:gd name="connsiteY1" fmla="*/ 2570807 h 4239186"/>
                  <a:gd name="connsiteX2" fmla="*/ 1844842 w 3927921"/>
                  <a:gd name="connsiteY2" fmla="*/ 2570807 h 4239186"/>
                  <a:gd name="connsiteX3" fmla="*/ 1844842 w 3927921"/>
                  <a:gd name="connsiteY3" fmla="*/ 4239186 h 4239186"/>
                  <a:gd name="connsiteX4" fmla="*/ 3914273 w 3927921"/>
                  <a:gd name="connsiteY4" fmla="*/ 4239186 h 4239186"/>
                  <a:gd name="connsiteX5" fmla="*/ 3927921 w 3927921"/>
                  <a:gd name="connsiteY5" fmla="*/ 2727397 h 4239186"/>
                  <a:gd name="connsiteX6" fmla="*/ 2005263 w 3927921"/>
                  <a:gd name="connsiteY6" fmla="*/ 2713749 h 4239186"/>
                  <a:gd name="connsiteX7" fmla="*/ 2005263 w 3927921"/>
                  <a:gd name="connsiteY7" fmla="*/ 0 h 4239186"/>
                  <a:gd name="connsiteX8" fmla="*/ 0 w 3927921"/>
                  <a:gd name="connsiteY8" fmla="*/ 20112 h 4239186"/>
                  <a:gd name="connsiteX0" fmla="*/ 0 w 3927921"/>
                  <a:gd name="connsiteY0" fmla="*/ 20112 h 4239186"/>
                  <a:gd name="connsiteX1" fmla="*/ 16042 w 3927921"/>
                  <a:gd name="connsiteY1" fmla="*/ 2570807 h 4239186"/>
                  <a:gd name="connsiteX2" fmla="*/ 1844842 w 3927921"/>
                  <a:gd name="connsiteY2" fmla="*/ 2570807 h 4239186"/>
                  <a:gd name="connsiteX3" fmla="*/ 1844842 w 3927921"/>
                  <a:gd name="connsiteY3" fmla="*/ 4239186 h 4239186"/>
                  <a:gd name="connsiteX4" fmla="*/ 3807948 w 3927921"/>
                  <a:gd name="connsiteY4" fmla="*/ 4239186 h 4239186"/>
                  <a:gd name="connsiteX5" fmla="*/ 3927921 w 3927921"/>
                  <a:gd name="connsiteY5" fmla="*/ 2727397 h 4239186"/>
                  <a:gd name="connsiteX6" fmla="*/ 2005263 w 3927921"/>
                  <a:gd name="connsiteY6" fmla="*/ 2713749 h 4239186"/>
                  <a:gd name="connsiteX7" fmla="*/ 2005263 w 3927921"/>
                  <a:gd name="connsiteY7" fmla="*/ 0 h 4239186"/>
                  <a:gd name="connsiteX8" fmla="*/ 0 w 3927921"/>
                  <a:gd name="connsiteY8" fmla="*/ 20112 h 4239186"/>
                  <a:gd name="connsiteX0" fmla="*/ 0 w 3807948"/>
                  <a:gd name="connsiteY0" fmla="*/ 20112 h 4239186"/>
                  <a:gd name="connsiteX1" fmla="*/ 16042 w 3807948"/>
                  <a:gd name="connsiteY1" fmla="*/ 2570807 h 4239186"/>
                  <a:gd name="connsiteX2" fmla="*/ 1844842 w 3807948"/>
                  <a:gd name="connsiteY2" fmla="*/ 2570807 h 4239186"/>
                  <a:gd name="connsiteX3" fmla="*/ 1844842 w 3807948"/>
                  <a:gd name="connsiteY3" fmla="*/ 4239186 h 4239186"/>
                  <a:gd name="connsiteX4" fmla="*/ 3807948 w 3807948"/>
                  <a:gd name="connsiteY4" fmla="*/ 4239186 h 4239186"/>
                  <a:gd name="connsiteX5" fmla="*/ 3789697 w 3807948"/>
                  <a:gd name="connsiteY5" fmla="*/ 2727397 h 4239186"/>
                  <a:gd name="connsiteX6" fmla="*/ 2005263 w 3807948"/>
                  <a:gd name="connsiteY6" fmla="*/ 2713749 h 4239186"/>
                  <a:gd name="connsiteX7" fmla="*/ 2005263 w 3807948"/>
                  <a:gd name="connsiteY7" fmla="*/ 0 h 4239186"/>
                  <a:gd name="connsiteX8" fmla="*/ 0 w 3807948"/>
                  <a:gd name="connsiteY8" fmla="*/ 20112 h 4239186"/>
                  <a:gd name="connsiteX0" fmla="*/ 0 w 3853492"/>
                  <a:gd name="connsiteY0" fmla="*/ 20112 h 4239186"/>
                  <a:gd name="connsiteX1" fmla="*/ 16042 w 3853492"/>
                  <a:gd name="connsiteY1" fmla="*/ 2570807 h 4239186"/>
                  <a:gd name="connsiteX2" fmla="*/ 1844842 w 3853492"/>
                  <a:gd name="connsiteY2" fmla="*/ 2570807 h 4239186"/>
                  <a:gd name="connsiteX3" fmla="*/ 1844842 w 3853492"/>
                  <a:gd name="connsiteY3" fmla="*/ 4239186 h 4239186"/>
                  <a:gd name="connsiteX4" fmla="*/ 3807948 w 3853492"/>
                  <a:gd name="connsiteY4" fmla="*/ 4239186 h 4239186"/>
                  <a:gd name="connsiteX5" fmla="*/ 3853492 w 3853492"/>
                  <a:gd name="connsiteY5" fmla="*/ 2727397 h 4239186"/>
                  <a:gd name="connsiteX6" fmla="*/ 2005263 w 3853492"/>
                  <a:gd name="connsiteY6" fmla="*/ 2713749 h 4239186"/>
                  <a:gd name="connsiteX7" fmla="*/ 2005263 w 3853492"/>
                  <a:gd name="connsiteY7" fmla="*/ 0 h 4239186"/>
                  <a:gd name="connsiteX8" fmla="*/ 0 w 3853492"/>
                  <a:gd name="connsiteY8" fmla="*/ 20112 h 4239186"/>
                  <a:gd name="connsiteX0" fmla="*/ 0 w 3807948"/>
                  <a:gd name="connsiteY0" fmla="*/ 20112 h 4239186"/>
                  <a:gd name="connsiteX1" fmla="*/ 16042 w 3807948"/>
                  <a:gd name="connsiteY1" fmla="*/ 2570807 h 4239186"/>
                  <a:gd name="connsiteX2" fmla="*/ 1844842 w 3807948"/>
                  <a:gd name="connsiteY2" fmla="*/ 2570807 h 4239186"/>
                  <a:gd name="connsiteX3" fmla="*/ 1844842 w 3807948"/>
                  <a:gd name="connsiteY3" fmla="*/ 4239186 h 4239186"/>
                  <a:gd name="connsiteX4" fmla="*/ 3807948 w 3807948"/>
                  <a:gd name="connsiteY4" fmla="*/ 4239186 h 4239186"/>
                  <a:gd name="connsiteX5" fmla="*/ 3800329 w 3807948"/>
                  <a:gd name="connsiteY5" fmla="*/ 2727397 h 4239186"/>
                  <a:gd name="connsiteX6" fmla="*/ 2005263 w 3807948"/>
                  <a:gd name="connsiteY6" fmla="*/ 2713749 h 4239186"/>
                  <a:gd name="connsiteX7" fmla="*/ 2005263 w 3807948"/>
                  <a:gd name="connsiteY7" fmla="*/ 0 h 4239186"/>
                  <a:gd name="connsiteX8" fmla="*/ 0 w 3807948"/>
                  <a:gd name="connsiteY8" fmla="*/ 20112 h 4239186"/>
                  <a:gd name="connsiteX0" fmla="*/ 0 w 3817985"/>
                  <a:gd name="connsiteY0" fmla="*/ 20112 h 4239186"/>
                  <a:gd name="connsiteX1" fmla="*/ 16042 w 3817985"/>
                  <a:gd name="connsiteY1" fmla="*/ 2570807 h 4239186"/>
                  <a:gd name="connsiteX2" fmla="*/ 1844842 w 3817985"/>
                  <a:gd name="connsiteY2" fmla="*/ 2570807 h 4239186"/>
                  <a:gd name="connsiteX3" fmla="*/ 1844842 w 3817985"/>
                  <a:gd name="connsiteY3" fmla="*/ 4239186 h 4239186"/>
                  <a:gd name="connsiteX4" fmla="*/ 3807948 w 3817985"/>
                  <a:gd name="connsiteY4" fmla="*/ 4239186 h 4239186"/>
                  <a:gd name="connsiteX5" fmla="*/ 3817691 w 3817985"/>
                  <a:gd name="connsiteY5" fmla="*/ 2727397 h 4239186"/>
                  <a:gd name="connsiteX6" fmla="*/ 2005263 w 3817985"/>
                  <a:gd name="connsiteY6" fmla="*/ 2713749 h 4239186"/>
                  <a:gd name="connsiteX7" fmla="*/ 2005263 w 3817985"/>
                  <a:gd name="connsiteY7" fmla="*/ 0 h 4239186"/>
                  <a:gd name="connsiteX8" fmla="*/ 0 w 3817985"/>
                  <a:gd name="connsiteY8" fmla="*/ 20112 h 4239186"/>
                  <a:gd name="csX0" fmla="*/ 0 w 3849231"/>
                  <a:gd name="csY0" fmla="*/ 50845 h 4269919"/>
                  <a:gd name="csX1" fmla="*/ 16042 w 3849231"/>
                  <a:gd name="csY1" fmla="*/ 2601540 h 4269919"/>
                  <a:gd name="csX2" fmla="*/ 1844842 w 3849231"/>
                  <a:gd name="csY2" fmla="*/ 2601540 h 4269919"/>
                  <a:gd name="csX3" fmla="*/ 1844842 w 3849231"/>
                  <a:gd name="csY3" fmla="*/ 4269919 h 4269919"/>
                  <a:gd name="csX4" fmla="*/ 3807948 w 3849231"/>
                  <a:gd name="csY4" fmla="*/ 4269919 h 4269919"/>
                  <a:gd name="csX5" fmla="*/ 3817691 w 3849231"/>
                  <a:gd name="csY5" fmla="*/ 2758130 h 4269919"/>
                  <a:gd name="csX6" fmla="*/ 2005263 w 3849231"/>
                  <a:gd name="csY6" fmla="*/ 2744482 h 4269919"/>
                  <a:gd name="csX7" fmla="*/ 3849231 w 3849231"/>
                  <a:gd name="csY7" fmla="*/ 0 h 4269919"/>
                  <a:gd name="csX8" fmla="*/ 0 w 3849231"/>
                  <a:gd name="csY8" fmla="*/ 50845 h 4269919"/>
                  <a:gd name="csX0" fmla="*/ 0 w 3817985"/>
                  <a:gd name="csY0" fmla="*/ 0 h 4219074"/>
                  <a:gd name="csX1" fmla="*/ 16042 w 3817985"/>
                  <a:gd name="csY1" fmla="*/ 2550695 h 4219074"/>
                  <a:gd name="csX2" fmla="*/ 1844842 w 3817985"/>
                  <a:gd name="csY2" fmla="*/ 2550695 h 4219074"/>
                  <a:gd name="csX3" fmla="*/ 1844842 w 3817985"/>
                  <a:gd name="csY3" fmla="*/ 4219074 h 4219074"/>
                  <a:gd name="csX4" fmla="*/ 3807948 w 3817985"/>
                  <a:gd name="csY4" fmla="*/ 4219074 h 4219074"/>
                  <a:gd name="csX5" fmla="*/ 3817691 w 3817985"/>
                  <a:gd name="csY5" fmla="*/ 2707285 h 4219074"/>
                  <a:gd name="csX6" fmla="*/ 2005263 w 3817985"/>
                  <a:gd name="csY6" fmla="*/ 2693637 h 4219074"/>
                  <a:gd name="csX7" fmla="*/ 0 w 3817985"/>
                  <a:gd name="csY7" fmla="*/ 0 h 4219074"/>
                  <a:gd name="csX0" fmla="*/ 0 w 3838986"/>
                  <a:gd name="csY0" fmla="*/ 92804 h 4311878"/>
                  <a:gd name="csX1" fmla="*/ 16042 w 3838986"/>
                  <a:gd name="csY1" fmla="*/ 2643499 h 4311878"/>
                  <a:gd name="csX2" fmla="*/ 1844842 w 3838986"/>
                  <a:gd name="csY2" fmla="*/ 2643499 h 4311878"/>
                  <a:gd name="csX3" fmla="*/ 1844842 w 3838986"/>
                  <a:gd name="csY3" fmla="*/ 4311878 h 4311878"/>
                  <a:gd name="csX4" fmla="*/ 3807948 w 3838986"/>
                  <a:gd name="csY4" fmla="*/ 4311878 h 4311878"/>
                  <a:gd name="csX5" fmla="*/ 3817691 w 3838986"/>
                  <a:gd name="csY5" fmla="*/ 2800089 h 4311878"/>
                  <a:gd name="csX6" fmla="*/ 3838986 w 3838986"/>
                  <a:gd name="csY6" fmla="*/ 0 h 4311878"/>
                  <a:gd name="csX7" fmla="*/ 0 w 3838986"/>
                  <a:gd name="csY7" fmla="*/ 92804 h 4311878"/>
                  <a:gd name="csX0" fmla="*/ 0 w 3838986"/>
                  <a:gd name="csY0" fmla="*/ 606 h 4311878"/>
                  <a:gd name="csX1" fmla="*/ 16042 w 3838986"/>
                  <a:gd name="csY1" fmla="*/ 2643499 h 4311878"/>
                  <a:gd name="csX2" fmla="*/ 1844842 w 3838986"/>
                  <a:gd name="csY2" fmla="*/ 2643499 h 4311878"/>
                  <a:gd name="csX3" fmla="*/ 1844842 w 3838986"/>
                  <a:gd name="csY3" fmla="*/ 4311878 h 4311878"/>
                  <a:gd name="csX4" fmla="*/ 3807948 w 3838986"/>
                  <a:gd name="csY4" fmla="*/ 4311878 h 4311878"/>
                  <a:gd name="csX5" fmla="*/ 3817691 w 3838986"/>
                  <a:gd name="csY5" fmla="*/ 2800089 h 4311878"/>
                  <a:gd name="csX6" fmla="*/ 3838986 w 3838986"/>
                  <a:gd name="csY6" fmla="*/ 0 h 4311878"/>
                  <a:gd name="csX7" fmla="*/ 0 w 3838986"/>
                  <a:gd name="csY7" fmla="*/ 606 h 43118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3838986" h="4311878">
                    <a:moveTo>
                      <a:pt x="0" y="606"/>
                    </a:moveTo>
                    <a:cubicBezTo>
                      <a:pt x="5347" y="881570"/>
                      <a:pt x="10695" y="1762535"/>
                      <a:pt x="16042" y="2643499"/>
                    </a:cubicBezTo>
                    <a:lnTo>
                      <a:pt x="1844842" y="2643499"/>
                    </a:lnTo>
                    <a:lnTo>
                      <a:pt x="1844842" y="4311878"/>
                    </a:lnTo>
                    <a:lnTo>
                      <a:pt x="3807948" y="4311878"/>
                    </a:lnTo>
                    <a:cubicBezTo>
                      <a:pt x="3805408" y="3807948"/>
                      <a:pt x="3820231" y="3304019"/>
                      <a:pt x="3817691" y="2800089"/>
                    </a:cubicBezTo>
                    <a:lnTo>
                      <a:pt x="3838986" y="0"/>
                    </a:lnTo>
                    <a:lnTo>
                      <a:pt x="0" y="606"/>
                    </a:lnTo>
                    <a:close/>
                  </a:path>
                </a:pathLst>
              </a:custGeom>
              <a:solidFill>
                <a:srgbClr val="FFCCCC"/>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F74C8EA-1E05-6CEC-FB18-A9E3C0CB04D4}"/>
                  </a:ext>
                </a:extLst>
              </p:cNvPr>
              <p:cNvGrpSpPr/>
              <p:nvPr/>
            </p:nvGrpSpPr>
            <p:grpSpPr>
              <a:xfrm>
                <a:off x="23413322" y="18755115"/>
                <a:ext cx="6068666" cy="5369952"/>
                <a:chOff x="2567767" y="1160687"/>
                <a:chExt cx="6068666" cy="5369952"/>
              </a:xfrm>
            </p:grpSpPr>
            <p:sp>
              <p:nvSpPr>
                <p:cNvPr id="31" name="TextBox 30">
                  <a:extLst>
                    <a:ext uri="{FF2B5EF4-FFF2-40B4-BE49-F238E27FC236}">
                      <a16:creationId xmlns:a16="http://schemas.microsoft.com/office/drawing/2014/main" id="{811A669F-404C-E45F-7AF5-C155D2D8E221}"/>
                    </a:ext>
                  </a:extLst>
                </p:cNvPr>
                <p:cNvSpPr txBox="1"/>
                <p:nvPr/>
              </p:nvSpPr>
              <p:spPr>
                <a:xfrm>
                  <a:off x="2567767" y="5864466"/>
                  <a:ext cx="6068666" cy="666173"/>
                </a:xfrm>
                <a:prstGeom prst="rect">
                  <a:avLst/>
                </a:prstGeom>
                <a:noFill/>
              </p:spPr>
              <p:txBody>
                <a:bodyPr wrap="square" lIns="91440" tIns="45720" rIns="91440" bIns="45720" anchor="t">
                  <a:spAutoFit/>
                </a:bodyPr>
                <a:lstStyle/>
                <a:p>
                  <a:r>
                    <a:rPr lang="en-US" sz="2000" dirty="0">
                      <a:latin typeface="ArialMT"/>
                    </a:rPr>
                    <a:t>Fig. 1: Project workflow and relationships between in </a:t>
                  </a:r>
                  <a:r>
                    <a:rPr lang="it-IT" sz="2000" dirty="0">
                      <a:latin typeface="ArialMT"/>
                    </a:rPr>
                    <a:t>vivo, in vitro and in silico components.</a:t>
                  </a:r>
                  <a:r>
                    <a:rPr lang="it-IT" sz="2000" dirty="0">
                      <a:solidFill>
                        <a:srgbClr val="FF0000"/>
                      </a:solidFill>
                      <a:latin typeface="ArialMT"/>
                    </a:rPr>
                    <a:t> </a:t>
                  </a:r>
                  <a:endParaRPr lang="en-US" sz="2000" dirty="0">
                    <a:solidFill>
                      <a:srgbClr val="FF0000"/>
                    </a:solidFill>
                  </a:endParaRPr>
                </a:p>
              </p:txBody>
            </p:sp>
            <p:grpSp>
              <p:nvGrpSpPr>
                <p:cNvPr id="32" name="Group 31">
                  <a:extLst>
                    <a:ext uri="{FF2B5EF4-FFF2-40B4-BE49-F238E27FC236}">
                      <a16:creationId xmlns:a16="http://schemas.microsoft.com/office/drawing/2014/main" id="{B0F7B4CB-B809-92C0-44AF-D899E7807C5D}"/>
                    </a:ext>
                  </a:extLst>
                </p:cNvPr>
                <p:cNvGrpSpPr/>
                <p:nvPr/>
              </p:nvGrpSpPr>
              <p:grpSpPr>
                <a:xfrm>
                  <a:off x="2647170" y="1160687"/>
                  <a:ext cx="5878224" cy="4354800"/>
                  <a:chOff x="2647170" y="1160687"/>
                  <a:chExt cx="5878224" cy="4354800"/>
                </a:xfrm>
              </p:grpSpPr>
              <p:pic>
                <p:nvPicPr>
                  <p:cNvPr id="33" name="Picture 32">
                    <a:extLst>
                      <a:ext uri="{FF2B5EF4-FFF2-40B4-BE49-F238E27FC236}">
                        <a16:creationId xmlns:a16="http://schemas.microsoft.com/office/drawing/2014/main" id="{4DB88DB4-684C-01B1-B1E0-69B3BB691429}"/>
                      </a:ext>
                    </a:extLst>
                  </p:cNvPr>
                  <p:cNvPicPr>
                    <a:picLocks noChangeAspect="1"/>
                  </p:cNvPicPr>
                  <p:nvPr/>
                </p:nvPicPr>
                <p:blipFill>
                  <a:blip r:embed="rId13"/>
                  <a:stretch>
                    <a:fillRect/>
                  </a:stretch>
                </p:blipFill>
                <p:spPr>
                  <a:xfrm>
                    <a:off x="4674269" y="4140631"/>
                    <a:ext cx="2014724" cy="1254359"/>
                  </a:xfrm>
                  <a:prstGeom prst="rect">
                    <a:avLst/>
                  </a:prstGeom>
                </p:spPr>
              </p:pic>
              <p:sp>
                <p:nvSpPr>
                  <p:cNvPr id="34" name="TextBox 3">
                    <a:extLst>
                      <a:ext uri="{FF2B5EF4-FFF2-40B4-BE49-F238E27FC236}">
                        <a16:creationId xmlns:a16="http://schemas.microsoft.com/office/drawing/2014/main" id="{016C8550-3F1B-4663-4B9F-D376DF491D6C}"/>
                      </a:ext>
                    </a:extLst>
                  </p:cNvPr>
                  <p:cNvSpPr txBox="1"/>
                  <p:nvPr/>
                </p:nvSpPr>
                <p:spPr>
                  <a:xfrm rot="16200000">
                    <a:off x="1815711" y="2236674"/>
                    <a:ext cx="2124584" cy="461665"/>
                  </a:xfrm>
                  <a:prstGeom prst="rect">
                    <a:avLst/>
                  </a:prstGeom>
                  <a:noFill/>
                  <a:ln w="254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Computation</a:t>
                    </a:r>
                  </a:p>
                </p:txBody>
              </p:sp>
              <p:sp>
                <p:nvSpPr>
                  <p:cNvPr id="35" name="TextBox 4">
                    <a:extLst>
                      <a:ext uri="{FF2B5EF4-FFF2-40B4-BE49-F238E27FC236}">
                        <a16:creationId xmlns:a16="http://schemas.microsoft.com/office/drawing/2014/main" id="{E0139194-5363-CD72-603A-DFED9B4EB01E}"/>
                      </a:ext>
                    </a:extLst>
                  </p:cNvPr>
                  <p:cNvSpPr txBox="1"/>
                  <p:nvPr/>
                </p:nvSpPr>
                <p:spPr>
                  <a:xfrm>
                    <a:off x="3323627" y="1383698"/>
                    <a:ext cx="1321999" cy="5539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Arial" panose="020B0604020202020204" pitchFamily="34" charset="0"/>
                        <a:ea typeface="Times New Roman" charset="0"/>
                        <a:cs typeface="Arial" panose="020B0604020202020204" pitchFamily="34" charset="0"/>
                      </a:rPr>
                      <a:t>Whole Body:</a:t>
                    </a:r>
                  </a:p>
                  <a:p>
                    <a:pPr algn="ctr"/>
                    <a:r>
                      <a:rPr lang="en-US" sz="1200" dirty="0">
                        <a:latin typeface="Arial" panose="020B0604020202020204" pitchFamily="34" charset="0"/>
                        <a:ea typeface="Calibri" panose="020F0502020204030204" pitchFamily="34" charset="0"/>
                        <a:cs typeface="Arial" panose="020B0604020202020204" pitchFamily="34" charset="0"/>
                      </a:rPr>
                      <a:t>Physiologically Based Model</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7">
                    <a:extLst>
                      <a:ext uri="{FF2B5EF4-FFF2-40B4-BE49-F238E27FC236}">
                        <a16:creationId xmlns:a16="http://schemas.microsoft.com/office/drawing/2014/main" id="{7A6BABFC-3B03-9E83-EFAE-698BA475D0AB}"/>
                      </a:ext>
                    </a:extLst>
                  </p:cNvPr>
                  <p:cNvSpPr txBox="1"/>
                  <p:nvPr/>
                </p:nvSpPr>
                <p:spPr>
                  <a:xfrm>
                    <a:off x="6998109" y="1160687"/>
                    <a:ext cx="1336903" cy="369332"/>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Arial" panose="020B0604020202020204" pitchFamily="34" charset="0"/>
                        <a:ea typeface="Times New Roman" charset="0"/>
                        <a:cs typeface="Arial" panose="020B0604020202020204" pitchFamily="34" charset="0"/>
                      </a:rPr>
                      <a:t>Cells:</a:t>
                    </a:r>
                  </a:p>
                  <a:p>
                    <a:pPr algn="ctr"/>
                    <a:r>
                      <a:rPr lang="en-US" sz="1200" dirty="0">
                        <a:latin typeface="Arial" panose="020B0604020202020204" pitchFamily="34" charset="0"/>
                        <a:ea typeface="Times New Roman" charset="0"/>
                        <a:cs typeface="Arial" panose="020B0604020202020204" pitchFamily="34" charset="0"/>
                      </a:rPr>
                      <a:t>Signaling Pathways</a:t>
                    </a:r>
                  </a:p>
                </p:txBody>
              </p:sp>
              <p:sp>
                <p:nvSpPr>
                  <p:cNvPr id="37" name="TextBox 11">
                    <a:extLst>
                      <a:ext uri="{FF2B5EF4-FFF2-40B4-BE49-F238E27FC236}">
                        <a16:creationId xmlns:a16="http://schemas.microsoft.com/office/drawing/2014/main" id="{30DED050-1A1D-678B-8521-068F4E67C45C}"/>
                      </a:ext>
                    </a:extLst>
                  </p:cNvPr>
                  <p:cNvSpPr txBox="1"/>
                  <p:nvPr/>
                </p:nvSpPr>
                <p:spPr>
                  <a:xfrm rot="16200000">
                    <a:off x="2019115" y="4425767"/>
                    <a:ext cx="1717775" cy="461665"/>
                  </a:xfrm>
                  <a:prstGeom prst="rect">
                    <a:avLst/>
                  </a:prstGeom>
                  <a:noFill/>
                  <a:ln w="25400">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Biology</a:t>
                    </a:r>
                  </a:p>
                </p:txBody>
              </p:sp>
              <p:grpSp>
                <p:nvGrpSpPr>
                  <p:cNvPr id="38" name="Group 37">
                    <a:extLst>
                      <a:ext uri="{FF2B5EF4-FFF2-40B4-BE49-F238E27FC236}">
                        <a16:creationId xmlns:a16="http://schemas.microsoft.com/office/drawing/2014/main" id="{BFB087A9-3376-CC42-0F93-00E7768A3BFA}"/>
                      </a:ext>
                    </a:extLst>
                  </p:cNvPr>
                  <p:cNvGrpSpPr/>
                  <p:nvPr/>
                </p:nvGrpSpPr>
                <p:grpSpPr>
                  <a:xfrm>
                    <a:off x="6654665" y="3988394"/>
                    <a:ext cx="1784593" cy="1265616"/>
                    <a:chOff x="1107512" y="4906228"/>
                    <a:chExt cx="2517234" cy="1785195"/>
                  </a:xfrm>
                </p:grpSpPr>
                <p:pic>
                  <p:nvPicPr>
                    <p:cNvPr id="53" name="Picture 52">
                      <a:extLst>
                        <a:ext uri="{FF2B5EF4-FFF2-40B4-BE49-F238E27FC236}">
                          <a16:creationId xmlns:a16="http://schemas.microsoft.com/office/drawing/2014/main" id="{F8D1986B-27C5-3265-75FC-DD0657F23AD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69581" y="5319823"/>
                      <a:ext cx="2455165" cy="13716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14">
                      <a:extLst>
                        <a:ext uri="{FF2B5EF4-FFF2-40B4-BE49-F238E27FC236}">
                          <a16:creationId xmlns:a16="http://schemas.microsoft.com/office/drawing/2014/main" id="{4F4BC24E-8CFE-D6BE-85FA-D076D4F0BC3B}"/>
                        </a:ext>
                      </a:extLst>
                    </p:cNvPr>
                    <p:cNvSpPr txBox="1"/>
                    <p:nvPr/>
                  </p:nvSpPr>
                  <p:spPr>
                    <a:xfrm>
                      <a:off x="1107512" y="4906228"/>
                      <a:ext cx="984028" cy="4341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In vitro</a:t>
                      </a:r>
                    </a:p>
                  </p:txBody>
                </p:sp>
              </p:grpSp>
              <p:sp>
                <p:nvSpPr>
                  <p:cNvPr id="39" name="Right Brace 38">
                    <a:extLst>
                      <a:ext uri="{FF2B5EF4-FFF2-40B4-BE49-F238E27FC236}">
                        <a16:creationId xmlns:a16="http://schemas.microsoft.com/office/drawing/2014/main" id="{22FF5163-B2F1-9FB2-7F55-328DE8ACE4C0}"/>
                      </a:ext>
                    </a:extLst>
                  </p:cNvPr>
                  <p:cNvSpPr/>
                  <p:nvPr/>
                </p:nvSpPr>
                <p:spPr>
                  <a:xfrm rot="16200000" flipV="1">
                    <a:off x="6466117" y="2066985"/>
                    <a:ext cx="339612" cy="3778942"/>
                  </a:xfrm>
                  <a:prstGeom prst="rightBrace">
                    <a:avLst>
                      <a:gd name="adj1" fmla="val 8333"/>
                      <a:gd name="adj2" fmla="val 53751"/>
                    </a:avLst>
                  </a:prstGeom>
                  <a:ln w="25400">
                    <a:solidFill>
                      <a:schemeClr val="tx1">
                        <a:alpha val="99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400"/>
                  </a:p>
                </p:txBody>
              </p:sp>
              <p:cxnSp>
                <p:nvCxnSpPr>
                  <p:cNvPr id="40" name="Straight Arrow Connector 39">
                    <a:extLst>
                      <a:ext uri="{FF2B5EF4-FFF2-40B4-BE49-F238E27FC236}">
                        <a16:creationId xmlns:a16="http://schemas.microsoft.com/office/drawing/2014/main" id="{481600A0-0DE4-FEB6-3D27-DA7342FC57C3}"/>
                      </a:ext>
                    </a:extLst>
                  </p:cNvPr>
                  <p:cNvCxnSpPr>
                    <a:cxnSpLocks/>
                  </p:cNvCxnSpPr>
                  <p:nvPr/>
                </p:nvCxnSpPr>
                <p:spPr>
                  <a:xfrm flipH="1">
                    <a:off x="4308988" y="4641446"/>
                    <a:ext cx="365281" cy="0"/>
                  </a:xfrm>
                  <a:prstGeom prst="straightConnector1">
                    <a:avLst/>
                  </a:prstGeom>
                  <a:ln w="19050">
                    <a:solidFill>
                      <a:schemeClr val="tx1"/>
                    </a:solidFill>
                    <a:prstDash val="sysDash"/>
                    <a:headEnd type="triangle"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TextBox 5">
                    <a:extLst>
                      <a:ext uri="{FF2B5EF4-FFF2-40B4-BE49-F238E27FC236}">
                        <a16:creationId xmlns:a16="http://schemas.microsoft.com/office/drawing/2014/main" id="{A7AD18CA-0950-B43C-55ED-CD699C1520CC}"/>
                      </a:ext>
                    </a:extLst>
                  </p:cNvPr>
                  <p:cNvSpPr txBox="1"/>
                  <p:nvPr/>
                </p:nvSpPr>
                <p:spPr>
                  <a:xfrm>
                    <a:off x="5087450" y="1243991"/>
                    <a:ext cx="1064393" cy="553998"/>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Arial" panose="020B0604020202020204" pitchFamily="34" charset="0"/>
                        <a:ea typeface="Times New Roman" charset="0"/>
                        <a:cs typeface="Arial" panose="020B0604020202020204" pitchFamily="34" charset="0"/>
                      </a:rPr>
                      <a:t>Ovary:</a:t>
                    </a:r>
                  </a:p>
                  <a:p>
                    <a:pPr algn="ctr"/>
                    <a:r>
                      <a:rPr lang="en-US" sz="1200" dirty="0">
                        <a:latin typeface="Arial" panose="020B0604020202020204" pitchFamily="34" charset="0"/>
                        <a:ea typeface="Times New Roman" charset="0"/>
                        <a:cs typeface="Arial" panose="020B0604020202020204" pitchFamily="34" charset="0"/>
                      </a:rPr>
                      <a:t>Multi-cell Model</a:t>
                    </a:r>
                  </a:p>
                  <a:p>
                    <a:pPr algn="ctr"/>
                    <a:r>
                      <a:rPr lang="en-US" sz="1200" dirty="0">
                        <a:latin typeface="Arial" panose="020B0604020202020204" pitchFamily="34" charset="0"/>
                        <a:ea typeface="Times New Roman" charset="0"/>
                        <a:cs typeface="Arial" panose="020B0604020202020204" pitchFamily="34" charset="0"/>
                      </a:rPr>
                      <a:t>(CompuCell3D)</a:t>
                    </a:r>
                  </a:p>
                </p:txBody>
              </p:sp>
              <p:sp>
                <p:nvSpPr>
                  <p:cNvPr id="42" name="TextBox 37">
                    <a:extLst>
                      <a:ext uri="{FF2B5EF4-FFF2-40B4-BE49-F238E27FC236}">
                        <a16:creationId xmlns:a16="http://schemas.microsoft.com/office/drawing/2014/main" id="{9E423B5C-3D11-B8E5-6D40-4FF6EC0DA896}"/>
                      </a:ext>
                    </a:extLst>
                  </p:cNvPr>
                  <p:cNvSpPr txBox="1"/>
                  <p:nvPr/>
                </p:nvSpPr>
                <p:spPr>
                  <a:xfrm>
                    <a:off x="4746449" y="3992321"/>
                    <a:ext cx="655178"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t>In vivo</a:t>
                    </a:r>
                  </a:p>
                </p:txBody>
              </p:sp>
              <p:cxnSp>
                <p:nvCxnSpPr>
                  <p:cNvPr id="43" name="Straight Arrow Connector 42">
                    <a:extLst>
                      <a:ext uri="{FF2B5EF4-FFF2-40B4-BE49-F238E27FC236}">
                        <a16:creationId xmlns:a16="http://schemas.microsoft.com/office/drawing/2014/main" id="{1A3D70A2-96AD-DE97-E340-BCED4DF6C046}"/>
                      </a:ext>
                    </a:extLst>
                  </p:cNvPr>
                  <p:cNvCxnSpPr>
                    <a:cxnSpLocks/>
                  </p:cNvCxnSpPr>
                  <p:nvPr/>
                </p:nvCxnSpPr>
                <p:spPr>
                  <a:xfrm flipH="1" flipV="1">
                    <a:off x="3794298" y="3718328"/>
                    <a:ext cx="0" cy="455561"/>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FA3CD796-097A-0A09-D039-1C9A0BC1FB49}"/>
                      </a:ext>
                    </a:extLst>
                  </p:cNvPr>
                  <p:cNvGrpSpPr/>
                  <p:nvPr/>
                </p:nvGrpSpPr>
                <p:grpSpPr>
                  <a:xfrm>
                    <a:off x="3173450" y="4173888"/>
                    <a:ext cx="1475394" cy="1125285"/>
                    <a:chOff x="926602" y="3680257"/>
                    <a:chExt cx="1475394" cy="1125285"/>
                  </a:xfrm>
                </p:grpSpPr>
                <p:pic>
                  <p:nvPicPr>
                    <p:cNvPr id="51" name="Graphic 50" descr="Monkey outline">
                      <a:extLst>
                        <a:ext uri="{FF2B5EF4-FFF2-40B4-BE49-F238E27FC236}">
                          <a16:creationId xmlns:a16="http://schemas.microsoft.com/office/drawing/2014/main" id="{C7609CE2-2622-8BCD-E72C-1BFD470DFA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6602" y="3680257"/>
                      <a:ext cx="1014703" cy="1014703"/>
                    </a:xfrm>
                    <a:prstGeom prst="rect">
                      <a:avLst/>
                    </a:prstGeom>
                  </p:spPr>
                </p:pic>
                <p:pic>
                  <p:nvPicPr>
                    <p:cNvPr id="52" name="Graphic 51" descr="Rat outline">
                      <a:extLst>
                        <a:ext uri="{FF2B5EF4-FFF2-40B4-BE49-F238E27FC236}">
                          <a16:creationId xmlns:a16="http://schemas.microsoft.com/office/drawing/2014/main" id="{5C38A954-A9DB-163C-7C66-E0D2F5DC020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90785" y="4094331"/>
                      <a:ext cx="711211" cy="711211"/>
                    </a:xfrm>
                    <a:prstGeom prst="rect">
                      <a:avLst/>
                    </a:prstGeom>
                  </p:spPr>
                </p:pic>
              </p:grpSp>
              <p:pic>
                <p:nvPicPr>
                  <p:cNvPr id="45" name="Picture 44">
                    <a:extLst>
                      <a:ext uri="{FF2B5EF4-FFF2-40B4-BE49-F238E27FC236}">
                        <a16:creationId xmlns:a16="http://schemas.microsoft.com/office/drawing/2014/main" id="{8B0FBC9A-230D-89FC-5DB6-F40B94F0F385}"/>
                      </a:ext>
                    </a:extLst>
                  </p:cNvPr>
                  <p:cNvPicPr>
                    <a:picLocks noChangeAspect="1"/>
                  </p:cNvPicPr>
                  <p:nvPr/>
                </p:nvPicPr>
                <p:blipFill>
                  <a:blip r:embed="rId17"/>
                  <a:stretch>
                    <a:fillRect/>
                  </a:stretch>
                </p:blipFill>
                <p:spPr>
                  <a:xfrm>
                    <a:off x="3331483" y="1938277"/>
                    <a:ext cx="1306285" cy="1600200"/>
                  </a:xfrm>
                  <a:prstGeom prst="rect">
                    <a:avLst/>
                  </a:prstGeom>
                </p:spPr>
              </p:pic>
              <p:pic>
                <p:nvPicPr>
                  <p:cNvPr id="46" name="Picture 45">
                    <a:extLst>
                      <a:ext uri="{FF2B5EF4-FFF2-40B4-BE49-F238E27FC236}">
                        <a16:creationId xmlns:a16="http://schemas.microsoft.com/office/drawing/2014/main" id="{AC68C3F6-0A77-1342-87CF-FD388BA160ED}"/>
                      </a:ext>
                    </a:extLst>
                  </p:cNvPr>
                  <p:cNvPicPr>
                    <a:picLocks noChangeAspect="1"/>
                  </p:cNvPicPr>
                  <p:nvPr/>
                </p:nvPicPr>
                <p:blipFill rotWithShape="1">
                  <a:blip r:embed="rId18"/>
                  <a:srcRect r="38198"/>
                  <a:stretch/>
                </p:blipFill>
                <p:spPr>
                  <a:xfrm>
                    <a:off x="4929941" y="1881581"/>
                    <a:ext cx="1651484" cy="1706443"/>
                  </a:xfrm>
                  <a:prstGeom prst="rect">
                    <a:avLst/>
                  </a:prstGeom>
                </p:spPr>
              </p:pic>
              <p:pic>
                <p:nvPicPr>
                  <p:cNvPr id="47" name="Picture 46">
                    <a:extLst>
                      <a:ext uri="{FF2B5EF4-FFF2-40B4-BE49-F238E27FC236}">
                        <a16:creationId xmlns:a16="http://schemas.microsoft.com/office/drawing/2014/main" id="{86F9B03B-A62A-1AA4-FAFF-7F8F1986908D}"/>
                      </a:ext>
                    </a:extLst>
                  </p:cNvPr>
                  <p:cNvPicPr>
                    <a:picLocks noChangeAspect="1"/>
                  </p:cNvPicPr>
                  <p:nvPr/>
                </p:nvPicPr>
                <p:blipFill>
                  <a:blip r:embed="rId19"/>
                  <a:stretch>
                    <a:fillRect/>
                  </a:stretch>
                </p:blipFill>
                <p:spPr>
                  <a:xfrm>
                    <a:off x="6946724" y="1502317"/>
                    <a:ext cx="1562614" cy="2410573"/>
                  </a:xfrm>
                  <a:prstGeom prst="rect">
                    <a:avLst/>
                  </a:prstGeom>
                </p:spPr>
              </p:pic>
              <p:cxnSp>
                <p:nvCxnSpPr>
                  <p:cNvPr id="48" name="Straight Arrow Connector 47">
                    <a:extLst>
                      <a:ext uri="{FF2B5EF4-FFF2-40B4-BE49-F238E27FC236}">
                        <a16:creationId xmlns:a16="http://schemas.microsoft.com/office/drawing/2014/main" id="{CC92C9D9-A702-429B-A167-E4E3E5153746}"/>
                      </a:ext>
                    </a:extLst>
                  </p:cNvPr>
                  <p:cNvCxnSpPr>
                    <a:cxnSpLocks/>
                  </p:cNvCxnSpPr>
                  <p:nvPr/>
                </p:nvCxnSpPr>
                <p:spPr>
                  <a:xfrm flipH="1">
                    <a:off x="4188154" y="2893774"/>
                    <a:ext cx="845307" cy="41743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7FEB601-9FDC-F343-E248-4F078698CFBA}"/>
                      </a:ext>
                    </a:extLst>
                  </p:cNvPr>
                  <p:cNvCxnSpPr>
                    <a:cxnSpLocks/>
                  </p:cNvCxnSpPr>
                  <p:nvPr/>
                </p:nvCxnSpPr>
                <p:spPr>
                  <a:xfrm flipH="1">
                    <a:off x="6261262" y="1840920"/>
                    <a:ext cx="850436" cy="242681"/>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A75FFB-A382-26E8-463D-91640B80B1C0}"/>
                      </a:ext>
                    </a:extLst>
                  </p:cNvPr>
                  <p:cNvCxnSpPr>
                    <a:cxnSpLocks/>
                  </p:cNvCxnSpPr>
                  <p:nvPr/>
                </p:nvCxnSpPr>
                <p:spPr>
                  <a:xfrm flipH="1" flipV="1">
                    <a:off x="6134793" y="2445385"/>
                    <a:ext cx="976905" cy="233914"/>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27" name="TextBox 26">
              <a:extLst>
                <a:ext uri="{FF2B5EF4-FFF2-40B4-BE49-F238E27FC236}">
                  <a16:creationId xmlns:a16="http://schemas.microsoft.com/office/drawing/2014/main" id="{360E2EBC-F256-9B86-1921-72392D5C45DB}"/>
                </a:ext>
              </a:extLst>
            </p:cNvPr>
            <p:cNvSpPr txBox="1"/>
            <p:nvPr/>
          </p:nvSpPr>
          <p:spPr>
            <a:xfrm>
              <a:off x="4293298" y="24145163"/>
              <a:ext cx="2558136" cy="369332"/>
            </a:xfrm>
            <a:prstGeom prst="rect">
              <a:avLst/>
            </a:prstGeom>
            <a:noFill/>
          </p:spPr>
          <p:txBody>
            <a:bodyPr wrap="none" rtlCol="0">
              <a:spAutoFit/>
            </a:bodyPr>
            <a:lstStyle/>
            <a:p>
              <a:r>
                <a:rPr lang="en-US" dirty="0">
                  <a:solidFill>
                    <a:srgbClr val="FF0000"/>
                  </a:solidFill>
                </a:rPr>
                <a:t>Isolate multilayer follicles</a:t>
              </a:r>
            </a:p>
          </p:txBody>
        </p:sp>
        <p:sp>
          <p:nvSpPr>
            <p:cNvPr id="28" name="Arrow: Curved Up 27">
              <a:extLst>
                <a:ext uri="{FF2B5EF4-FFF2-40B4-BE49-F238E27FC236}">
                  <a16:creationId xmlns:a16="http://schemas.microsoft.com/office/drawing/2014/main" id="{88546A1B-6F2C-5147-8498-7D552B6DA0A8}"/>
                </a:ext>
              </a:extLst>
            </p:cNvPr>
            <p:cNvSpPr/>
            <p:nvPr/>
          </p:nvSpPr>
          <p:spPr>
            <a:xfrm>
              <a:off x="4337811" y="23745428"/>
              <a:ext cx="2469115" cy="454065"/>
            </a:xfrm>
            <a:prstGeom prst="curvedUpArrow">
              <a:avLst>
                <a:gd name="adj1" fmla="val 25000"/>
                <a:gd name="adj2" fmla="val 66825"/>
                <a:gd name="adj3" fmla="val 48890"/>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a:extLst>
              <a:ext uri="{FF2B5EF4-FFF2-40B4-BE49-F238E27FC236}">
                <a16:creationId xmlns:a16="http://schemas.microsoft.com/office/drawing/2014/main" id="{95790F05-D9CA-021E-B8C8-CDC9AEF47EEF}"/>
              </a:ext>
            </a:extLst>
          </p:cNvPr>
          <p:cNvPicPr>
            <a:picLocks noChangeAspect="1"/>
          </p:cNvPicPr>
          <p:nvPr/>
        </p:nvPicPr>
        <p:blipFill>
          <a:blip r:embed="rId20"/>
          <a:stretch>
            <a:fillRect/>
          </a:stretch>
        </p:blipFill>
        <p:spPr>
          <a:xfrm>
            <a:off x="27082503" y="21975572"/>
            <a:ext cx="5127180" cy="3816427"/>
          </a:xfrm>
          <a:prstGeom prst="rect">
            <a:avLst/>
          </a:prstGeom>
          <a:ln>
            <a:solidFill>
              <a:schemeClr val="bg1">
                <a:lumMod val="50000"/>
              </a:schemeClr>
            </a:solidFill>
          </a:ln>
        </p:spPr>
      </p:pic>
      <p:pic>
        <p:nvPicPr>
          <p:cNvPr id="22" name="Picture 21">
            <a:extLst>
              <a:ext uri="{FF2B5EF4-FFF2-40B4-BE49-F238E27FC236}">
                <a16:creationId xmlns:a16="http://schemas.microsoft.com/office/drawing/2014/main" id="{383B9355-6DF5-36AA-80F0-ECFBAB85DEF9}"/>
              </a:ext>
            </a:extLst>
          </p:cNvPr>
          <p:cNvPicPr>
            <a:picLocks noChangeAspect="1"/>
          </p:cNvPicPr>
          <p:nvPr/>
        </p:nvPicPr>
        <p:blipFill>
          <a:blip r:embed="rId21"/>
          <a:stretch>
            <a:fillRect/>
          </a:stretch>
        </p:blipFill>
        <p:spPr>
          <a:xfrm>
            <a:off x="27082503" y="26081687"/>
            <a:ext cx="5127180" cy="3614242"/>
          </a:xfrm>
          <a:prstGeom prst="rect">
            <a:avLst/>
          </a:prstGeom>
          <a:ln>
            <a:solidFill>
              <a:schemeClr val="bg1">
                <a:lumMod val="50000"/>
              </a:schemeClr>
            </a:solidFill>
          </a:ln>
        </p:spPr>
      </p:pic>
    </p:spTree>
    <p:extLst>
      <p:ext uri="{BB962C8B-B14F-4D97-AF65-F5344CB8AC3E}">
        <p14:creationId xmlns:p14="http://schemas.microsoft.com/office/powerpoint/2010/main" val="3651216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1487</Words>
  <Application>Microsoft Office PowerPoint</Application>
  <PresentationFormat>Custom</PresentationFormat>
  <Paragraphs>101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ArialMT</vt:lpstr>
      <vt:lpstr>Calibri</vt:lpstr>
      <vt:lpstr>Times New Roman</vt:lpstr>
      <vt:lpstr>Trebuchet MS</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Sluka, James Patrick</dc:creator>
  <cp:lastModifiedBy>Sluka, James Patrick</cp:lastModifiedBy>
  <cp:revision>1</cp:revision>
  <dcterms:created xsi:type="dcterms:W3CDTF">2026-06-25T17:30:39Z</dcterms:created>
  <dcterms:modified xsi:type="dcterms:W3CDTF">2026-07-14T17:55:48Z</dcterms:modified>
</cp:coreProperties>
</file>